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13" autoAdjust="0"/>
  </p:normalViewPr>
  <p:slideViewPr>
    <p:cSldViewPr snapToGrid="0">
      <p:cViewPr varScale="1">
        <p:scale>
          <a:sx n="50" d="100"/>
          <a:sy n="50" d="100"/>
        </p:scale>
        <p:origin x="8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3D54-302B-4787-8DED-08067357D8AA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8FFB1-67D9-4F53-8096-947E97B4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5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02vEwlQ6LmdsRw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02vEwlQ6LmdsR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02vEwlQ6LmdsR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02vEwlQ6LmdsR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02vEwlQ6LmdsR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02vEwlQ6LmdsR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02vEwlQ6LmdsR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02vEwlQ6LmdsR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на материалы - </a:t>
            </a:r>
            <a:r>
              <a:rPr lang="en-US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https://disk.yandex.ru/d/02vEwlQ6LmdsRw</a:t>
            </a:r>
            <a:r>
              <a:rPr lang="ru-RU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FFB1-67D9-4F53-8096-947E97B41F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1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на материалы - </a:t>
            </a:r>
            <a:r>
              <a:rPr lang="en-US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https://disk.yandex.ru/d/02vEwlQ6LmdsRw</a:t>
            </a:r>
            <a:r>
              <a:rPr lang="ru-RU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FFB1-67D9-4F53-8096-947E97B41F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1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на материалы - </a:t>
            </a:r>
            <a:r>
              <a:rPr lang="en-US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https://disk.yandex.ru/d/02vEwlQ6LmdsRw</a:t>
            </a:r>
            <a:r>
              <a:rPr lang="ru-RU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FFB1-67D9-4F53-8096-947E97B41F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0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на материалы - </a:t>
            </a:r>
            <a:r>
              <a:rPr lang="en-US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https://disk.yandex.ru/d/02vEwlQ6LmdsRw</a:t>
            </a:r>
            <a:r>
              <a:rPr lang="ru-RU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FFB1-67D9-4F53-8096-947E97B41F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3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на материалы - </a:t>
            </a:r>
            <a:r>
              <a:rPr lang="en-US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https://disk.yandex.ru/d/02vEwlQ6LmdsRw</a:t>
            </a:r>
            <a:r>
              <a:rPr lang="ru-RU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FFB1-67D9-4F53-8096-947E97B41F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3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на материалы - </a:t>
            </a:r>
            <a:r>
              <a:rPr lang="en-US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https://disk.yandex.ru/d/02vEwlQ6LmdsRw</a:t>
            </a:r>
            <a:r>
              <a:rPr lang="ru-RU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FFB1-67D9-4F53-8096-947E97B41F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8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на материалы - </a:t>
            </a:r>
            <a:r>
              <a:rPr lang="en-US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https://disk.yandex.ru/d/02vEwlQ6LmdsRw</a:t>
            </a:r>
            <a:r>
              <a:rPr lang="ru-RU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FFB1-67D9-4F53-8096-947E97B41F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Ссылка на материалы - </a:t>
            </a:r>
            <a:r>
              <a:rPr lang="en-US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https://disk.yandex.ru/d/02vEwlQ6LmdsRw</a:t>
            </a:r>
            <a:r>
              <a:rPr lang="ru-RU" sz="1411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FFB1-67D9-4F53-8096-947E97B41F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3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2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5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2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9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5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6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3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1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0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AFCD6-DDE4-44D0-A124-FB29B70262E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C1D6-A820-42EB-B2A2-025AE565F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5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E50ED0-6FF1-4BDA-8304-A683D7D30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1"/>
            <a:ext cx="6858000" cy="96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C751CE-DD61-4F7E-B9D5-B441B98D3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4"/>
            <a:ext cx="6858000" cy="97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41F340-3093-4DAD-A7D8-F6504C875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3"/>
            <a:ext cx="6858000" cy="96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3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A294D-042E-4100-B7FD-A1F881FAF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3"/>
            <a:ext cx="6858000" cy="96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2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FDDDA-266D-4D99-850B-47D15616C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177"/>
            <a:ext cx="6858000" cy="68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7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8EA0C-69BA-472E-A1EE-872055877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000"/>
            <a:ext cx="6858000" cy="3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8EA0C-69BA-472E-A1EE-872055877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000"/>
            <a:ext cx="6858000" cy="3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598F0-0930-413B-A714-04881B2EC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000"/>
            <a:ext cx="6858000" cy="3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ADCBEB-511D-4442-A853-F7E03F6E1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3"/>
            <a:ext cx="6858000" cy="96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81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128</Words>
  <Application>Microsoft Office PowerPoint</Application>
  <PresentationFormat>Лист A4 (210x297 мм)</PresentationFormat>
  <Paragraphs>16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VDI</dc:creator>
  <cp:lastModifiedBy>VDI</cp:lastModifiedBy>
  <cp:revision>4</cp:revision>
  <dcterms:created xsi:type="dcterms:W3CDTF">2023-01-26T06:53:33Z</dcterms:created>
  <dcterms:modified xsi:type="dcterms:W3CDTF">2023-05-28T08:02:17Z</dcterms:modified>
</cp:coreProperties>
</file>