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74" r:id="rId3"/>
    <p:sldId id="275" r:id="rId4"/>
    <p:sldId id="258" r:id="rId5"/>
    <p:sldId id="319" r:id="rId6"/>
    <p:sldId id="256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520C1-AA72-4E45-8748-945DD42455E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E30D06-164A-401D-86B8-1E3F6657ECB0}">
      <dgm:prSet phldrT="[Текст]"/>
      <dgm:spPr>
        <a:xfrm>
          <a:off x="3575543" y="1530286"/>
          <a:ext cx="1535712" cy="1575990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Формы работы с одаренными учащимися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03CE034-4089-4B0F-BA59-66BFADC06A4D}" type="parTrans" cxnId="{6475FB38-78E5-4137-A146-A564BBD59A35}">
      <dgm:prSet/>
      <dgm:spPr/>
      <dgm:t>
        <a:bodyPr/>
        <a:lstStyle/>
        <a:p>
          <a:endParaRPr lang="ru-RU"/>
        </a:p>
      </dgm:t>
    </dgm:pt>
    <dgm:pt modelId="{28BDF2E4-F360-4632-8543-59E31FA06F1E}" type="sibTrans" cxnId="{6475FB38-78E5-4137-A146-A564BBD59A35}">
      <dgm:prSet/>
      <dgm:spPr/>
      <dgm:t>
        <a:bodyPr/>
        <a:lstStyle/>
        <a:p>
          <a:endParaRPr lang="ru-RU"/>
        </a:p>
      </dgm:t>
    </dgm:pt>
    <dgm:pt modelId="{E27BA6BC-B618-4B4C-9A7D-7DA594E11913}">
      <dgm:prSet phldrT="[Текст]" custT="1"/>
      <dgm:spPr>
        <a:xfrm>
          <a:off x="3734905" y="0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Проектно-исследовательская деятельность</a:t>
          </a:r>
        </a:p>
      </dgm:t>
    </dgm:pt>
    <dgm:pt modelId="{D800BF0A-45A8-4A96-B77D-286B7D0F5D84}" type="parTrans" cxnId="{42CA1AF1-37CB-4AF4-AB8D-CEB53028BC52}">
      <dgm:prSet/>
      <dgm:spPr>
        <a:xfrm rot="16180706">
          <a:off x="4187280" y="1050708"/>
          <a:ext cx="300309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E9AEFF-1B92-483A-A0D5-8EE3E57C2EBB}" type="sibTrans" cxnId="{42CA1AF1-37CB-4AF4-AB8D-CEB53028BC52}">
      <dgm:prSet/>
      <dgm:spPr/>
      <dgm:t>
        <a:bodyPr/>
        <a:lstStyle/>
        <a:p>
          <a:endParaRPr lang="ru-RU"/>
        </a:p>
      </dgm:t>
    </dgm:pt>
    <dgm:pt modelId="{9F9843B7-1220-46EE-AD2A-ED9D74FCB530}">
      <dgm:prSet phldrT="[Текст]" custT="1"/>
      <dgm:spPr>
        <a:xfrm>
          <a:off x="4924061" y="431537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Творческие задания</a:t>
          </a:r>
        </a:p>
      </dgm:t>
    </dgm:pt>
    <dgm:pt modelId="{A80E71D6-DDD0-49D0-BAAB-2DD467624B12}" type="parTrans" cxnId="{CE79D923-4C50-4C96-B8B2-0A025EFD6A19}">
      <dgm:prSet/>
      <dgm:spPr>
        <a:xfrm rot="18600000">
          <a:off x="4869377" y="1318222"/>
          <a:ext cx="282674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8039EC7-FAD4-4AE5-B538-8DE792D92063}" type="sibTrans" cxnId="{CE79D923-4C50-4C96-B8B2-0A025EFD6A19}">
      <dgm:prSet/>
      <dgm:spPr/>
      <dgm:t>
        <a:bodyPr/>
        <a:lstStyle/>
        <a:p>
          <a:endParaRPr lang="ru-RU"/>
        </a:p>
      </dgm:t>
    </dgm:pt>
    <dgm:pt modelId="{7B03A6B6-35A5-4E15-BF36-24A97428B0C0}">
      <dgm:prSet phldrT="[Текст]" custT="1"/>
      <dgm:spPr>
        <a:xfrm>
          <a:off x="5551314" y="1517971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Проектные работы</a:t>
          </a:r>
        </a:p>
      </dgm:t>
    </dgm:pt>
    <dgm:pt modelId="{E10E54C3-B749-436F-A205-E68DA2658327}" type="parTrans" cxnId="{F6F93609-6512-4B66-99D9-B1B6871B9E8C}">
      <dgm:prSet/>
      <dgm:spPr>
        <a:xfrm rot="21000000">
          <a:off x="5200562" y="1940294"/>
          <a:ext cx="250243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47E8DB1-57A4-43F2-893F-816A49757AED}" type="sibTrans" cxnId="{F6F93609-6512-4B66-99D9-B1B6871B9E8C}">
      <dgm:prSet/>
      <dgm:spPr/>
      <dgm:t>
        <a:bodyPr/>
        <a:lstStyle/>
        <a:p>
          <a:endParaRPr lang="ru-RU"/>
        </a:p>
      </dgm:t>
    </dgm:pt>
    <dgm:pt modelId="{C574C83B-6FA0-4EA6-930F-546FD5058747}">
      <dgm:prSet phldrT="[Текст]" custT="1"/>
      <dgm:spPr>
        <a:xfrm>
          <a:off x="5333471" y="2753417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Конкурсы</a:t>
          </a:r>
        </a:p>
      </dgm:t>
    </dgm:pt>
    <dgm:pt modelId="{0A6C4427-C158-46BA-BFEE-BA85DF453C0F}" type="parTrans" cxnId="{410B427F-7878-41E1-9EF5-C10F4A9EB898}">
      <dgm:prSet/>
      <dgm:spPr>
        <a:xfrm rot="1800000">
          <a:off x="5090098" y="2621073"/>
          <a:ext cx="264896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D957A0-B32D-493E-9880-8DFA1EFDE8BC}" type="sibTrans" cxnId="{410B427F-7878-41E1-9EF5-C10F4A9EB898}">
      <dgm:prSet/>
      <dgm:spPr/>
      <dgm:t>
        <a:bodyPr/>
        <a:lstStyle/>
        <a:p>
          <a:endParaRPr lang="ru-RU"/>
        </a:p>
      </dgm:t>
    </dgm:pt>
    <dgm:pt modelId="{0AEE467A-1FC6-454C-8B0F-552792D28EDE}">
      <dgm:prSet phldrT="[Текст]" custT="1"/>
      <dgm:spPr>
        <a:xfrm>
          <a:off x="4372465" y="3559798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Урочная деятельность</a:t>
          </a:r>
        </a:p>
      </dgm:t>
    </dgm:pt>
    <dgm:pt modelId="{989DD5B5-C0B2-4BC3-B61C-9FD7840A2FC3}" type="parTrans" cxnId="{83BCE1AE-2D43-4648-B49F-B52CBEB693DD}">
      <dgm:prSet/>
      <dgm:spPr>
        <a:xfrm rot="4200000">
          <a:off x="4556930" y="3105236"/>
          <a:ext cx="294864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8FE991-157A-404E-A062-E70C94DDED18}" type="sibTrans" cxnId="{83BCE1AE-2D43-4648-B49F-B52CBEB693DD}">
      <dgm:prSet/>
      <dgm:spPr/>
      <dgm:t>
        <a:bodyPr/>
        <a:lstStyle/>
        <a:p>
          <a:endParaRPr lang="ru-RU"/>
        </a:p>
      </dgm:t>
    </dgm:pt>
    <dgm:pt modelId="{906058EA-CFDB-41DE-AA71-D11437DA5A47}">
      <dgm:prSet phldrT="[Текст]" custT="1"/>
      <dgm:spPr>
        <a:xfrm>
          <a:off x="3117959" y="3559798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Участие в олимпиадах</a:t>
          </a:r>
        </a:p>
      </dgm:t>
    </dgm:pt>
    <dgm:pt modelId="{C9410125-6BC0-4DDF-BF5A-7E4236CBF23C}" type="parTrans" cxnId="{E5C01A8A-8100-46A4-840B-014CE1A67798}">
      <dgm:prSet/>
      <dgm:spPr>
        <a:xfrm rot="6600000">
          <a:off x="3835004" y="3105236"/>
          <a:ext cx="294864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F7521F-45C0-4136-9BDE-C58BFE7015A6}" type="sibTrans" cxnId="{E5C01A8A-8100-46A4-840B-014CE1A67798}">
      <dgm:prSet/>
      <dgm:spPr/>
      <dgm:t>
        <a:bodyPr/>
        <a:lstStyle/>
        <a:p>
          <a:endParaRPr lang="ru-RU"/>
        </a:p>
      </dgm:t>
    </dgm:pt>
    <dgm:pt modelId="{822011A4-B82C-44B0-8E3D-D14B42BCC6D1}">
      <dgm:prSet phldrT="[Текст]" custT="1"/>
      <dgm:spPr>
        <a:xfrm>
          <a:off x="2156952" y="2753417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Предметные декады</a:t>
          </a:r>
        </a:p>
      </dgm:t>
    </dgm:pt>
    <dgm:pt modelId="{23E66890-D145-439D-B7AF-81E5E9EC3419}" type="parTrans" cxnId="{B7A9F40A-D7A6-46D6-AFB3-BE92A71DB6C4}">
      <dgm:prSet/>
      <dgm:spPr>
        <a:xfrm rot="9000000">
          <a:off x="3331804" y="2621073"/>
          <a:ext cx="264896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D879C5-283B-45DF-9005-1746488071ED}" type="sibTrans" cxnId="{B7A9F40A-D7A6-46D6-AFB3-BE92A71DB6C4}">
      <dgm:prSet/>
      <dgm:spPr/>
      <dgm:t>
        <a:bodyPr/>
        <a:lstStyle/>
        <a:p>
          <a:endParaRPr lang="ru-RU"/>
        </a:p>
      </dgm:t>
    </dgm:pt>
    <dgm:pt modelId="{6A863311-C75B-40AD-8FED-DE87C9BFD15B}">
      <dgm:prSet phldrT="[Текст]" custT="1"/>
      <dgm:spPr>
        <a:xfrm>
          <a:off x="2566362" y="431537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портфолио своих достижений</a:t>
          </a:r>
        </a:p>
      </dgm:t>
    </dgm:pt>
    <dgm:pt modelId="{4D4D5DAC-63B5-4450-BA8F-C6E7C855E03D}" type="parTrans" cxnId="{B2649F1E-BB45-4E73-95B8-60570B0074E7}">
      <dgm:prSet/>
      <dgm:spPr>
        <a:xfrm rot="13800000">
          <a:off x="3534747" y="1318222"/>
          <a:ext cx="282674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44989D7-3814-46B4-80FA-6B203305A41B}" type="sibTrans" cxnId="{B2649F1E-BB45-4E73-95B8-60570B0074E7}">
      <dgm:prSet/>
      <dgm:spPr/>
      <dgm:t>
        <a:bodyPr/>
        <a:lstStyle/>
        <a:p>
          <a:endParaRPr lang="ru-RU"/>
        </a:p>
      </dgm:t>
    </dgm:pt>
    <dgm:pt modelId="{B206649E-0243-4FA4-A565-F5F88CFEADDE}">
      <dgm:prSet phldrT="[Текст]" custT="1"/>
      <dgm:spPr>
        <a:xfrm>
          <a:off x="1939110" y="1517971"/>
          <a:ext cx="1196375" cy="963691"/>
        </a:xfr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Занятия в профильных классах</a:t>
          </a:r>
        </a:p>
      </dgm:t>
    </dgm:pt>
    <dgm:pt modelId="{9AB34552-05EC-455D-9AFC-CD0C3BB200FD}" type="parTrans" cxnId="{965795FE-F9B4-4DCA-A3F2-7F8BB735871B}">
      <dgm:prSet/>
      <dgm:spPr>
        <a:xfrm rot="11400000">
          <a:off x="3235994" y="1940294"/>
          <a:ext cx="250243" cy="409569"/>
        </a:xfr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50E7C4-7ECC-483F-9646-A08216939370}" type="sibTrans" cxnId="{965795FE-F9B4-4DCA-A3F2-7F8BB735871B}">
      <dgm:prSet/>
      <dgm:spPr/>
      <dgm:t>
        <a:bodyPr/>
        <a:lstStyle/>
        <a:p>
          <a:endParaRPr lang="ru-RU"/>
        </a:p>
      </dgm:t>
    </dgm:pt>
    <dgm:pt modelId="{348B2808-644A-465B-8A40-258C9163BDD5}" type="pres">
      <dgm:prSet presAssocID="{785520C1-AA72-4E45-8748-945DD42455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8BF9B-DEC7-4349-AF13-401420A7C05E}" type="pres">
      <dgm:prSet presAssocID="{00E30D06-164A-401D-86B8-1E3F6657ECB0}" presName="centerShape" presStyleLbl="node0" presStyleIdx="0" presStyleCnt="1" custScaleX="187857" custScaleY="19278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4D41A06-6DEE-497F-8F09-410E575FEDC0}" type="pres">
      <dgm:prSet presAssocID="{D800BF0A-45A8-4A96-B77D-286B7D0F5D84}" presName="parTrans" presStyleLbl="sibTrans2D1" presStyleIdx="0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DDD09AE-170F-4346-93F9-915277497CF9}" type="pres">
      <dgm:prSet presAssocID="{D800BF0A-45A8-4A96-B77D-286B7D0F5D8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0E13D612-DFCF-4ABB-9B29-5560748B2263}" type="pres">
      <dgm:prSet presAssocID="{E27BA6BC-B618-4B4C-9A7D-7DA594E11913}" presName="node" presStyleLbl="node1" presStyleIdx="0" presStyleCnt="9" custScaleX="187767" custScaleY="114093" custRadScaleRad="102111" custRadScaleInc="624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889D39A-3E9C-4681-893B-0B53A4B59F9C}" type="pres">
      <dgm:prSet presAssocID="{A80E71D6-DDD0-49D0-BAAB-2DD467624B12}" presName="parTrans" presStyleLbl="sibTrans2D1" presStyleIdx="1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34DBC97-4C2B-4791-BDA5-B5A040C71755}" type="pres">
      <dgm:prSet presAssocID="{A80E71D6-DDD0-49D0-BAAB-2DD467624B12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AC8A5756-CE39-4C09-AA09-D38DBD8B5F2F}" type="pres">
      <dgm:prSet presAssocID="{9F9843B7-1220-46EE-AD2A-ED9D74FCB530}" presName="node" presStyleLbl="node1" presStyleIdx="1" presStyleCnt="9" custScaleX="145500" custRadScaleRad="111341" custRadScaleInc="4845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AD49C8B-55F3-43EB-BC38-6B898CAD58D5}" type="pres">
      <dgm:prSet presAssocID="{E10E54C3-B749-436F-A205-E68DA2658327}" presName="parTrans" presStyleLbl="sibTrans2D1" presStyleIdx="2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9CF7FD1-0E34-45EB-A239-A28D3373B6BB}" type="pres">
      <dgm:prSet presAssocID="{E10E54C3-B749-436F-A205-E68DA2658327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68815323-5EF2-48A3-AD2C-816DE6B2B19F}" type="pres">
      <dgm:prSet presAssocID="{7B03A6B6-35A5-4E15-BF36-24A97428B0C0}" presName="node" presStyleLbl="node1" presStyleIdx="2" presStyleCnt="9" custScaleX="166964" custRadScaleRad="113510" custRadScaleInc="243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EC92D93-F305-49B4-ADE8-DFDC0F710FFD}" type="pres">
      <dgm:prSet presAssocID="{0A6C4427-C158-46BA-BFEE-BA85DF453C0F}" presName="parTrans" presStyleLbl="sibTrans2D1" presStyleIdx="3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C0DCD44-D310-44C2-A5FD-23A8E1D232B3}" type="pres">
      <dgm:prSet presAssocID="{0A6C4427-C158-46BA-BFEE-BA85DF453C0F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53BD38BB-29D9-421C-BB5C-83E7EBB56E56}" type="pres">
      <dgm:prSet presAssocID="{C574C83B-6FA0-4EA6-930F-546FD5058747}" presName="node" presStyleLbl="node1" presStyleIdx="3" presStyleCnt="9" custScaleX="180086" custRadScaleRad="104700" custRadScaleInc="-19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2C10005-F5B8-4FD7-BCDF-06600A33B8D5}" type="pres">
      <dgm:prSet presAssocID="{989DD5B5-C0B2-4BC3-B61C-9FD7840A2FC3}" presName="parTrans" presStyleLbl="sibTrans2D1" presStyleIdx="4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6072DCE6-E9A3-4085-B79E-C41A9503F830}" type="pres">
      <dgm:prSet presAssocID="{989DD5B5-C0B2-4BC3-B61C-9FD7840A2FC3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DB51EF66-3BAC-4FB4-B279-5278D2F3086B}" type="pres">
      <dgm:prSet presAssocID="{0AEE467A-1FC6-454C-8B0F-552792D28EDE}" presName="node" presStyleLbl="node1" presStyleIdx="4" presStyleCnt="9" custScaleX="175586" custRadScaleRad="111993" custRadScaleInc="-413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F9103A0-6ECB-4EFC-9750-CDDF355E7E95}" type="pres">
      <dgm:prSet presAssocID="{C9410125-6BC0-4DDF-BF5A-7E4236CBF23C}" presName="parTrans" presStyleLbl="sibTrans2D1" presStyleIdx="5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6DECF071-4604-42C4-A513-BCEF30662551}" type="pres">
      <dgm:prSet presAssocID="{C9410125-6BC0-4DDF-BF5A-7E4236CBF23C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6942636-EF77-4B99-95AC-7D4F932ADD53}" type="pres">
      <dgm:prSet presAssocID="{906058EA-CFDB-41DE-AA71-D11437DA5A47}" presName="node" presStyleLbl="node1" presStyleIdx="5" presStyleCnt="9" custScaleX="138418" custRadScaleRad="100548" custRadScaleInc="-343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32FFF4D-12C1-4F9F-A240-23308CB35119}" type="pres">
      <dgm:prSet presAssocID="{23E66890-D145-439D-B7AF-81E5E9EC3419}" presName="parTrans" presStyleLbl="sibTrans2D1" presStyleIdx="6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5E8BE54-EB2B-4CCE-90D0-03FE0C9801D3}" type="pres">
      <dgm:prSet presAssocID="{23E66890-D145-439D-B7AF-81E5E9EC3419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9A2F50BF-A407-4CA8-AE9D-39C840253F7E}" type="pres">
      <dgm:prSet presAssocID="{822011A4-B82C-44B0-8E3D-D14B42BCC6D1}" presName="node" presStyleLbl="node1" presStyleIdx="6" presStyleCnt="9" custScaleX="19182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C69D3D0-5989-4432-893A-8F955CF43481}" type="pres">
      <dgm:prSet presAssocID="{9AB34552-05EC-455D-9AFC-CD0C3BB200FD}" presName="parTrans" presStyleLbl="sibTrans2D1" presStyleIdx="7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5B553901-3DF4-4511-854C-E327E344FD15}" type="pres">
      <dgm:prSet presAssocID="{9AB34552-05EC-455D-9AFC-CD0C3BB200FD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C31ED22-BC98-4620-8F39-B5A3D49E3949}" type="pres">
      <dgm:prSet presAssocID="{B206649E-0243-4FA4-A565-F5F88CFEADDE}" presName="node" presStyleLbl="node1" presStyleIdx="7" presStyleCnt="9" custScaleX="1490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25C4B0C-6B4A-40DD-9D07-F05170E12EAA}" type="pres">
      <dgm:prSet presAssocID="{4D4D5DAC-63B5-4450-BA8F-C6E7C855E03D}" presName="parTrans" presStyleLbl="sibTrans2D1" presStyleIdx="8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159262F-D1D0-45BE-B684-5AC437EE2710}" type="pres">
      <dgm:prSet presAssocID="{4D4D5DAC-63B5-4450-BA8F-C6E7C855E03D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7F2BF4BD-2856-465C-B60D-33459579ACD5}" type="pres">
      <dgm:prSet presAssocID="{6A863311-C75B-40AD-8FED-DE87C9BFD15B}" presName="node" presStyleLbl="node1" presStyleIdx="8" presStyleCnt="9" custScaleX="166963" custRadScaleRad="116064" custRadScaleInc="-399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6475FB38-78E5-4137-A146-A564BBD59A35}" srcId="{785520C1-AA72-4E45-8748-945DD42455E9}" destId="{00E30D06-164A-401D-86B8-1E3F6657ECB0}" srcOrd="0" destOrd="0" parTransId="{D03CE034-4089-4B0F-BA59-66BFADC06A4D}" sibTransId="{28BDF2E4-F360-4632-8543-59E31FA06F1E}"/>
    <dgm:cxn modelId="{965795FE-F9B4-4DCA-A3F2-7F8BB735871B}" srcId="{00E30D06-164A-401D-86B8-1E3F6657ECB0}" destId="{B206649E-0243-4FA4-A565-F5F88CFEADDE}" srcOrd="7" destOrd="0" parTransId="{9AB34552-05EC-455D-9AFC-CD0C3BB200FD}" sibTransId="{D450E7C4-7ECC-483F-9646-A08216939370}"/>
    <dgm:cxn modelId="{B2649F1E-BB45-4E73-95B8-60570B0074E7}" srcId="{00E30D06-164A-401D-86B8-1E3F6657ECB0}" destId="{6A863311-C75B-40AD-8FED-DE87C9BFD15B}" srcOrd="8" destOrd="0" parTransId="{4D4D5DAC-63B5-4450-BA8F-C6E7C855E03D}" sibTransId="{244989D7-3814-46B4-80FA-6B203305A41B}"/>
    <dgm:cxn modelId="{878350A6-B14B-4B9C-A020-869524B6F7D5}" type="presOf" srcId="{6A863311-C75B-40AD-8FED-DE87C9BFD15B}" destId="{7F2BF4BD-2856-465C-B60D-33459579ACD5}" srcOrd="0" destOrd="0" presId="urn:microsoft.com/office/officeart/2005/8/layout/radial5"/>
    <dgm:cxn modelId="{CE79D923-4C50-4C96-B8B2-0A025EFD6A19}" srcId="{00E30D06-164A-401D-86B8-1E3F6657ECB0}" destId="{9F9843B7-1220-46EE-AD2A-ED9D74FCB530}" srcOrd="1" destOrd="0" parTransId="{A80E71D6-DDD0-49D0-BAAB-2DD467624B12}" sibTransId="{F8039EC7-FAD4-4AE5-B538-8DE792D92063}"/>
    <dgm:cxn modelId="{50A15D0D-0661-4492-A020-1DA8433AC869}" type="presOf" srcId="{C9410125-6BC0-4DDF-BF5A-7E4236CBF23C}" destId="{3F9103A0-6ECB-4EFC-9750-CDDF355E7E95}" srcOrd="0" destOrd="0" presId="urn:microsoft.com/office/officeart/2005/8/layout/radial5"/>
    <dgm:cxn modelId="{98B4839C-7B2E-4BDE-A72A-73414A156CDA}" type="presOf" srcId="{9AB34552-05EC-455D-9AFC-CD0C3BB200FD}" destId="{5B553901-3DF4-4511-854C-E327E344FD15}" srcOrd="1" destOrd="0" presId="urn:microsoft.com/office/officeart/2005/8/layout/radial5"/>
    <dgm:cxn modelId="{1176438C-A2DF-44AF-9681-D018D6C92E49}" type="presOf" srcId="{989DD5B5-C0B2-4BC3-B61C-9FD7840A2FC3}" destId="{6072DCE6-E9A3-4085-B79E-C41A9503F830}" srcOrd="1" destOrd="0" presId="urn:microsoft.com/office/officeart/2005/8/layout/radial5"/>
    <dgm:cxn modelId="{0C139D33-0A3F-46FD-97A4-92735A9461F9}" type="presOf" srcId="{C9410125-6BC0-4DDF-BF5A-7E4236CBF23C}" destId="{6DECF071-4604-42C4-A513-BCEF30662551}" srcOrd="1" destOrd="0" presId="urn:microsoft.com/office/officeart/2005/8/layout/radial5"/>
    <dgm:cxn modelId="{FE5A22D4-FAB3-472C-BEF8-A3209AF69579}" type="presOf" srcId="{4D4D5DAC-63B5-4450-BA8F-C6E7C855E03D}" destId="{E159262F-D1D0-45BE-B684-5AC437EE2710}" srcOrd="1" destOrd="0" presId="urn:microsoft.com/office/officeart/2005/8/layout/radial5"/>
    <dgm:cxn modelId="{83BCE1AE-2D43-4648-B49F-B52CBEB693DD}" srcId="{00E30D06-164A-401D-86B8-1E3F6657ECB0}" destId="{0AEE467A-1FC6-454C-8B0F-552792D28EDE}" srcOrd="4" destOrd="0" parTransId="{989DD5B5-C0B2-4BC3-B61C-9FD7840A2FC3}" sibTransId="{848FE991-157A-404E-A062-E70C94DDED18}"/>
    <dgm:cxn modelId="{EDCF3DD1-C453-4658-85C8-4F8D84BDA2CA}" type="presOf" srcId="{989DD5B5-C0B2-4BC3-B61C-9FD7840A2FC3}" destId="{22C10005-F5B8-4FD7-BCDF-06600A33B8D5}" srcOrd="0" destOrd="0" presId="urn:microsoft.com/office/officeart/2005/8/layout/radial5"/>
    <dgm:cxn modelId="{410B427F-7878-41E1-9EF5-C10F4A9EB898}" srcId="{00E30D06-164A-401D-86B8-1E3F6657ECB0}" destId="{C574C83B-6FA0-4EA6-930F-546FD5058747}" srcOrd="3" destOrd="0" parTransId="{0A6C4427-C158-46BA-BFEE-BA85DF453C0F}" sibTransId="{9FD957A0-B32D-493E-9880-8DFA1EFDE8BC}"/>
    <dgm:cxn modelId="{C7E61838-90BF-4E73-8C76-3415862ABBC8}" type="presOf" srcId="{0A6C4427-C158-46BA-BFEE-BA85DF453C0F}" destId="{DEC92D93-F305-49B4-ADE8-DFDC0F710FFD}" srcOrd="0" destOrd="0" presId="urn:microsoft.com/office/officeart/2005/8/layout/radial5"/>
    <dgm:cxn modelId="{C410CC8F-CE70-4A5D-9316-0ABB176F01D4}" type="presOf" srcId="{D800BF0A-45A8-4A96-B77D-286B7D0F5D84}" destId="{F4D41A06-6DEE-497F-8F09-410E575FEDC0}" srcOrd="0" destOrd="0" presId="urn:microsoft.com/office/officeart/2005/8/layout/radial5"/>
    <dgm:cxn modelId="{A964C141-7DE8-4B28-A144-430B08DAE04E}" type="presOf" srcId="{E10E54C3-B749-436F-A205-E68DA2658327}" destId="{EAD49C8B-55F3-43EB-BC38-6B898CAD58D5}" srcOrd="0" destOrd="0" presId="urn:microsoft.com/office/officeart/2005/8/layout/radial5"/>
    <dgm:cxn modelId="{49BBE493-95B9-439F-9CE2-7B3018ED9F0C}" type="presOf" srcId="{E10E54C3-B749-436F-A205-E68DA2658327}" destId="{F9CF7FD1-0E34-45EB-A239-A28D3373B6BB}" srcOrd="1" destOrd="0" presId="urn:microsoft.com/office/officeart/2005/8/layout/radial5"/>
    <dgm:cxn modelId="{4AB4E67C-EFB2-472A-A7FA-D58D422F926F}" type="presOf" srcId="{785520C1-AA72-4E45-8748-945DD42455E9}" destId="{348B2808-644A-465B-8A40-258C9163BDD5}" srcOrd="0" destOrd="0" presId="urn:microsoft.com/office/officeart/2005/8/layout/radial5"/>
    <dgm:cxn modelId="{F6F93609-6512-4B66-99D9-B1B6871B9E8C}" srcId="{00E30D06-164A-401D-86B8-1E3F6657ECB0}" destId="{7B03A6B6-35A5-4E15-BF36-24A97428B0C0}" srcOrd="2" destOrd="0" parTransId="{E10E54C3-B749-436F-A205-E68DA2658327}" sibTransId="{947E8DB1-57A4-43F2-893F-816A49757AED}"/>
    <dgm:cxn modelId="{9F10E07B-693E-4F93-B968-60C668EA629F}" type="presOf" srcId="{A80E71D6-DDD0-49D0-BAAB-2DD467624B12}" destId="{8889D39A-3E9C-4681-893B-0B53A4B59F9C}" srcOrd="0" destOrd="0" presId="urn:microsoft.com/office/officeart/2005/8/layout/radial5"/>
    <dgm:cxn modelId="{EDFE6A5F-BDBC-4BB0-93C4-DB03A2D44E27}" type="presOf" srcId="{A80E71D6-DDD0-49D0-BAAB-2DD467624B12}" destId="{334DBC97-4C2B-4791-BDA5-B5A040C71755}" srcOrd="1" destOrd="0" presId="urn:microsoft.com/office/officeart/2005/8/layout/radial5"/>
    <dgm:cxn modelId="{4F06D452-8FA7-4F49-9D57-D871F6864D75}" type="presOf" srcId="{00E30D06-164A-401D-86B8-1E3F6657ECB0}" destId="{6EB8BF9B-DEC7-4349-AF13-401420A7C05E}" srcOrd="0" destOrd="0" presId="urn:microsoft.com/office/officeart/2005/8/layout/radial5"/>
    <dgm:cxn modelId="{1F1DBA8F-EDD4-437B-B91C-7A4A7C693FDC}" type="presOf" srcId="{D800BF0A-45A8-4A96-B77D-286B7D0F5D84}" destId="{0DDD09AE-170F-4346-93F9-915277497CF9}" srcOrd="1" destOrd="0" presId="urn:microsoft.com/office/officeart/2005/8/layout/radial5"/>
    <dgm:cxn modelId="{6F207D4D-B06C-49F4-8AA3-A3454FC9FBE8}" type="presOf" srcId="{23E66890-D145-439D-B7AF-81E5E9EC3419}" destId="{632FFF4D-12C1-4F9F-A240-23308CB35119}" srcOrd="0" destOrd="0" presId="urn:microsoft.com/office/officeart/2005/8/layout/radial5"/>
    <dgm:cxn modelId="{CED8396B-127C-4CCC-9DF5-3719D52E39D4}" type="presOf" srcId="{23E66890-D145-439D-B7AF-81E5E9EC3419}" destId="{25E8BE54-EB2B-4CCE-90D0-03FE0C9801D3}" srcOrd="1" destOrd="0" presId="urn:microsoft.com/office/officeart/2005/8/layout/radial5"/>
    <dgm:cxn modelId="{991DE696-B9DB-4128-BB20-07DC339DB3D9}" type="presOf" srcId="{B206649E-0243-4FA4-A565-F5F88CFEADDE}" destId="{5C31ED22-BC98-4620-8F39-B5A3D49E3949}" srcOrd="0" destOrd="0" presId="urn:microsoft.com/office/officeart/2005/8/layout/radial5"/>
    <dgm:cxn modelId="{DCC014C0-1900-4B5C-B4A1-590177567FA1}" type="presOf" srcId="{4D4D5DAC-63B5-4450-BA8F-C6E7C855E03D}" destId="{825C4B0C-6B4A-40DD-9D07-F05170E12EAA}" srcOrd="0" destOrd="0" presId="urn:microsoft.com/office/officeart/2005/8/layout/radial5"/>
    <dgm:cxn modelId="{B7A9F40A-D7A6-46D6-AFB3-BE92A71DB6C4}" srcId="{00E30D06-164A-401D-86B8-1E3F6657ECB0}" destId="{822011A4-B82C-44B0-8E3D-D14B42BCC6D1}" srcOrd="6" destOrd="0" parTransId="{23E66890-D145-439D-B7AF-81E5E9EC3419}" sibTransId="{30D879C5-283B-45DF-9005-1746488071ED}"/>
    <dgm:cxn modelId="{0E6F9468-FEDE-42D3-8A19-10D280A10BDB}" type="presOf" srcId="{7B03A6B6-35A5-4E15-BF36-24A97428B0C0}" destId="{68815323-5EF2-48A3-AD2C-816DE6B2B19F}" srcOrd="0" destOrd="0" presId="urn:microsoft.com/office/officeart/2005/8/layout/radial5"/>
    <dgm:cxn modelId="{42CA1AF1-37CB-4AF4-AB8D-CEB53028BC52}" srcId="{00E30D06-164A-401D-86B8-1E3F6657ECB0}" destId="{E27BA6BC-B618-4B4C-9A7D-7DA594E11913}" srcOrd="0" destOrd="0" parTransId="{D800BF0A-45A8-4A96-B77D-286B7D0F5D84}" sibTransId="{3AE9AEFF-1B92-483A-A0D5-8EE3E57C2EBB}"/>
    <dgm:cxn modelId="{645EAE01-87D5-483E-B225-3EB9C0554975}" type="presOf" srcId="{0A6C4427-C158-46BA-BFEE-BA85DF453C0F}" destId="{CC0DCD44-D310-44C2-A5FD-23A8E1D232B3}" srcOrd="1" destOrd="0" presId="urn:microsoft.com/office/officeart/2005/8/layout/radial5"/>
    <dgm:cxn modelId="{8D0F1C70-5F4A-40A8-B9D7-A29E6EB46875}" type="presOf" srcId="{0AEE467A-1FC6-454C-8B0F-552792D28EDE}" destId="{DB51EF66-3BAC-4FB4-B279-5278D2F3086B}" srcOrd="0" destOrd="0" presId="urn:microsoft.com/office/officeart/2005/8/layout/radial5"/>
    <dgm:cxn modelId="{3B2975D6-E81A-4FFF-84D5-18192E3A5DF7}" type="presOf" srcId="{822011A4-B82C-44B0-8E3D-D14B42BCC6D1}" destId="{9A2F50BF-A407-4CA8-AE9D-39C840253F7E}" srcOrd="0" destOrd="0" presId="urn:microsoft.com/office/officeart/2005/8/layout/radial5"/>
    <dgm:cxn modelId="{E5C01A8A-8100-46A4-840B-014CE1A67798}" srcId="{00E30D06-164A-401D-86B8-1E3F6657ECB0}" destId="{906058EA-CFDB-41DE-AA71-D11437DA5A47}" srcOrd="5" destOrd="0" parTransId="{C9410125-6BC0-4DDF-BF5A-7E4236CBF23C}" sibTransId="{E9F7521F-45C0-4136-9BDE-C58BFE7015A6}"/>
    <dgm:cxn modelId="{AA4B7467-EC12-42CF-8400-E18A82006274}" type="presOf" srcId="{9F9843B7-1220-46EE-AD2A-ED9D74FCB530}" destId="{AC8A5756-CE39-4C09-AA09-D38DBD8B5F2F}" srcOrd="0" destOrd="0" presId="urn:microsoft.com/office/officeart/2005/8/layout/radial5"/>
    <dgm:cxn modelId="{5DEEE21D-9CB0-49A8-8597-72A8B9CF7E3E}" type="presOf" srcId="{9AB34552-05EC-455D-9AFC-CD0C3BB200FD}" destId="{DC69D3D0-5989-4432-893A-8F955CF43481}" srcOrd="0" destOrd="0" presId="urn:microsoft.com/office/officeart/2005/8/layout/radial5"/>
    <dgm:cxn modelId="{ACB31E0B-95F8-4761-BD3A-F238FED4A565}" type="presOf" srcId="{E27BA6BC-B618-4B4C-9A7D-7DA594E11913}" destId="{0E13D612-DFCF-4ABB-9B29-5560748B2263}" srcOrd="0" destOrd="0" presId="urn:microsoft.com/office/officeart/2005/8/layout/radial5"/>
    <dgm:cxn modelId="{D5FC55D3-F098-4B10-A5C9-E18E81C236F9}" type="presOf" srcId="{906058EA-CFDB-41DE-AA71-D11437DA5A47}" destId="{46942636-EF77-4B99-95AC-7D4F932ADD53}" srcOrd="0" destOrd="0" presId="urn:microsoft.com/office/officeart/2005/8/layout/radial5"/>
    <dgm:cxn modelId="{ACB88F12-028C-4A11-99C0-65DE0CC071BA}" type="presOf" srcId="{C574C83B-6FA0-4EA6-930F-546FD5058747}" destId="{53BD38BB-29D9-421C-BB5C-83E7EBB56E56}" srcOrd="0" destOrd="0" presId="urn:microsoft.com/office/officeart/2005/8/layout/radial5"/>
    <dgm:cxn modelId="{85213BDC-CFFA-4CF9-864F-86713C3E4AE4}" type="presParOf" srcId="{348B2808-644A-465B-8A40-258C9163BDD5}" destId="{6EB8BF9B-DEC7-4349-AF13-401420A7C05E}" srcOrd="0" destOrd="0" presId="urn:microsoft.com/office/officeart/2005/8/layout/radial5"/>
    <dgm:cxn modelId="{ABAEDF05-26D1-4043-8C34-C2901CCF0CBA}" type="presParOf" srcId="{348B2808-644A-465B-8A40-258C9163BDD5}" destId="{F4D41A06-6DEE-497F-8F09-410E575FEDC0}" srcOrd="1" destOrd="0" presId="urn:microsoft.com/office/officeart/2005/8/layout/radial5"/>
    <dgm:cxn modelId="{FE121389-838F-4DD1-933F-E61DC2A2D541}" type="presParOf" srcId="{F4D41A06-6DEE-497F-8F09-410E575FEDC0}" destId="{0DDD09AE-170F-4346-93F9-915277497CF9}" srcOrd="0" destOrd="0" presId="urn:microsoft.com/office/officeart/2005/8/layout/radial5"/>
    <dgm:cxn modelId="{77035B27-4BA6-4693-B96A-0F240CBA35DB}" type="presParOf" srcId="{348B2808-644A-465B-8A40-258C9163BDD5}" destId="{0E13D612-DFCF-4ABB-9B29-5560748B2263}" srcOrd="2" destOrd="0" presId="urn:microsoft.com/office/officeart/2005/8/layout/radial5"/>
    <dgm:cxn modelId="{16BA7DBD-4A25-4E0B-81FC-B56FBB89930D}" type="presParOf" srcId="{348B2808-644A-465B-8A40-258C9163BDD5}" destId="{8889D39A-3E9C-4681-893B-0B53A4B59F9C}" srcOrd="3" destOrd="0" presId="urn:microsoft.com/office/officeart/2005/8/layout/radial5"/>
    <dgm:cxn modelId="{846B7168-C268-4965-AD61-17BE9BF6DE14}" type="presParOf" srcId="{8889D39A-3E9C-4681-893B-0B53A4B59F9C}" destId="{334DBC97-4C2B-4791-BDA5-B5A040C71755}" srcOrd="0" destOrd="0" presId="urn:microsoft.com/office/officeart/2005/8/layout/radial5"/>
    <dgm:cxn modelId="{29F7D288-2951-4659-BC65-3E1721980F38}" type="presParOf" srcId="{348B2808-644A-465B-8A40-258C9163BDD5}" destId="{AC8A5756-CE39-4C09-AA09-D38DBD8B5F2F}" srcOrd="4" destOrd="0" presId="urn:microsoft.com/office/officeart/2005/8/layout/radial5"/>
    <dgm:cxn modelId="{C9996455-4817-4F31-8F2F-7BAE6533C4A5}" type="presParOf" srcId="{348B2808-644A-465B-8A40-258C9163BDD5}" destId="{EAD49C8B-55F3-43EB-BC38-6B898CAD58D5}" srcOrd="5" destOrd="0" presId="urn:microsoft.com/office/officeart/2005/8/layout/radial5"/>
    <dgm:cxn modelId="{CB34BCF6-A16B-4FF5-99FD-6DB81BE55E37}" type="presParOf" srcId="{EAD49C8B-55F3-43EB-BC38-6B898CAD58D5}" destId="{F9CF7FD1-0E34-45EB-A239-A28D3373B6BB}" srcOrd="0" destOrd="0" presId="urn:microsoft.com/office/officeart/2005/8/layout/radial5"/>
    <dgm:cxn modelId="{85A2D2F5-FBE4-4B49-BE3B-39A875F73F5D}" type="presParOf" srcId="{348B2808-644A-465B-8A40-258C9163BDD5}" destId="{68815323-5EF2-48A3-AD2C-816DE6B2B19F}" srcOrd="6" destOrd="0" presId="urn:microsoft.com/office/officeart/2005/8/layout/radial5"/>
    <dgm:cxn modelId="{548DE2B6-1AE2-48DA-8866-D46DC56E84C6}" type="presParOf" srcId="{348B2808-644A-465B-8A40-258C9163BDD5}" destId="{DEC92D93-F305-49B4-ADE8-DFDC0F710FFD}" srcOrd="7" destOrd="0" presId="urn:microsoft.com/office/officeart/2005/8/layout/radial5"/>
    <dgm:cxn modelId="{EA193833-D6BF-4FE4-B59E-67919570D7A6}" type="presParOf" srcId="{DEC92D93-F305-49B4-ADE8-DFDC0F710FFD}" destId="{CC0DCD44-D310-44C2-A5FD-23A8E1D232B3}" srcOrd="0" destOrd="0" presId="urn:microsoft.com/office/officeart/2005/8/layout/radial5"/>
    <dgm:cxn modelId="{896F5B17-EBF7-4F2D-9B86-CF47347B391E}" type="presParOf" srcId="{348B2808-644A-465B-8A40-258C9163BDD5}" destId="{53BD38BB-29D9-421C-BB5C-83E7EBB56E56}" srcOrd="8" destOrd="0" presId="urn:microsoft.com/office/officeart/2005/8/layout/radial5"/>
    <dgm:cxn modelId="{633BDA3D-21AF-4FA1-8B03-C668AA84BB0D}" type="presParOf" srcId="{348B2808-644A-465B-8A40-258C9163BDD5}" destId="{22C10005-F5B8-4FD7-BCDF-06600A33B8D5}" srcOrd="9" destOrd="0" presId="urn:microsoft.com/office/officeart/2005/8/layout/radial5"/>
    <dgm:cxn modelId="{0903F247-C069-49F9-A365-1BADC10CC2E3}" type="presParOf" srcId="{22C10005-F5B8-4FD7-BCDF-06600A33B8D5}" destId="{6072DCE6-E9A3-4085-B79E-C41A9503F830}" srcOrd="0" destOrd="0" presId="urn:microsoft.com/office/officeart/2005/8/layout/radial5"/>
    <dgm:cxn modelId="{E129FB6D-DF0C-40D7-B722-3AF6AF4FDEB5}" type="presParOf" srcId="{348B2808-644A-465B-8A40-258C9163BDD5}" destId="{DB51EF66-3BAC-4FB4-B279-5278D2F3086B}" srcOrd="10" destOrd="0" presId="urn:microsoft.com/office/officeart/2005/8/layout/radial5"/>
    <dgm:cxn modelId="{5ECFF735-9DB4-4FF4-BBFC-88E986C40402}" type="presParOf" srcId="{348B2808-644A-465B-8A40-258C9163BDD5}" destId="{3F9103A0-6ECB-4EFC-9750-CDDF355E7E95}" srcOrd="11" destOrd="0" presId="urn:microsoft.com/office/officeart/2005/8/layout/radial5"/>
    <dgm:cxn modelId="{18A0A6FB-1A3E-4BE2-A892-29F190E7D262}" type="presParOf" srcId="{3F9103A0-6ECB-4EFC-9750-CDDF355E7E95}" destId="{6DECF071-4604-42C4-A513-BCEF30662551}" srcOrd="0" destOrd="0" presId="urn:microsoft.com/office/officeart/2005/8/layout/radial5"/>
    <dgm:cxn modelId="{E5C4B41A-26C8-47F7-AE14-2ED489FB255B}" type="presParOf" srcId="{348B2808-644A-465B-8A40-258C9163BDD5}" destId="{46942636-EF77-4B99-95AC-7D4F932ADD53}" srcOrd="12" destOrd="0" presId="urn:microsoft.com/office/officeart/2005/8/layout/radial5"/>
    <dgm:cxn modelId="{C7786DBD-1BF7-47FA-9282-AABA754C1AF3}" type="presParOf" srcId="{348B2808-644A-465B-8A40-258C9163BDD5}" destId="{632FFF4D-12C1-4F9F-A240-23308CB35119}" srcOrd="13" destOrd="0" presId="urn:microsoft.com/office/officeart/2005/8/layout/radial5"/>
    <dgm:cxn modelId="{B9E4D0BC-3E2D-4FF7-8CB9-EF8FF22E6C14}" type="presParOf" srcId="{632FFF4D-12C1-4F9F-A240-23308CB35119}" destId="{25E8BE54-EB2B-4CCE-90D0-03FE0C9801D3}" srcOrd="0" destOrd="0" presId="urn:microsoft.com/office/officeart/2005/8/layout/radial5"/>
    <dgm:cxn modelId="{908983E2-43A2-4629-A4CA-7FA1C865A20D}" type="presParOf" srcId="{348B2808-644A-465B-8A40-258C9163BDD5}" destId="{9A2F50BF-A407-4CA8-AE9D-39C840253F7E}" srcOrd="14" destOrd="0" presId="urn:microsoft.com/office/officeart/2005/8/layout/radial5"/>
    <dgm:cxn modelId="{A90FCA67-EEF2-4047-8499-91BE897A9511}" type="presParOf" srcId="{348B2808-644A-465B-8A40-258C9163BDD5}" destId="{DC69D3D0-5989-4432-893A-8F955CF43481}" srcOrd="15" destOrd="0" presId="urn:microsoft.com/office/officeart/2005/8/layout/radial5"/>
    <dgm:cxn modelId="{11CB551C-2B18-4821-AA77-D7232C6D2527}" type="presParOf" srcId="{DC69D3D0-5989-4432-893A-8F955CF43481}" destId="{5B553901-3DF4-4511-854C-E327E344FD15}" srcOrd="0" destOrd="0" presId="urn:microsoft.com/office/officeart/2005/8/layout/radial5"/>
    <dgm:cxn modelId="{15A8BE8C-A54E-4F35-925B-D55C66B4A46B}" type="presParOf" srcId="{348B2808-644A-465B-8A40-258C9163BDD5}" destId="{5C31ED22-BC98-4620-8F39-B5A3D49E3949}" srcOrd="16" destOrd="0" presId="urn:microsoft.com/office/officeart/2005/8/layout/radial5"/>
    <dgm:cxn modelId="{6901E793-6D36-4ECB-87AE-A691C9AE8F25}" type="presParOf" srcId="{348B2808-644A-465B-8A40-258C9163BDD5}" destId="{825C4B0C-6B4A-40DD-9D07-F05170E12EAA}" srcOrd="17" destOrd="0" presId="urn:microsoft.com/office/officeart/2005/8/layout/radial5"/>
    <dgm:cxn modelId="{72779AB3-E7B5-4990-8144-5165D0891FA1}" type="presParOf" srcId="{825C4B0C-6B4A-40DD-9D07-F05170E12EAA}" destId="{E159262F-D1D0-45BE-B684-5AC437EE2710}" srcOrd="0" destOrd="0" presId="urn:microsoft.com/office/officeart/2005/8/layout/radial5"/>
    <dgm:cxn modelId="{046DB6BC-BEE7-47AA-BAAE-B051AC931434}" type="presParOf" srcId="{348B2808-644A-465B-8A40-258C9163BDD5}" destId="{7F2BF4BD-2856-465C-B60D-33459579ACD5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8BF9B-DEC7-4349-AF13-401420A7C05E}">
      <dsp:nvSpPr>
        <dsp:cNvPr id="0" name=""/>
        <dsp:cNvSpPr/>
      </dsp:nvSpPr>
      <dsp:spPr>
        <a:xfrm>
          <a:off x="3379538" y="1529853"/>
          <a:ext cx="1818804" cy="1866506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Формы работы с одаренными учащимися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645896" y="1803196"/>
        <a:ext cx="1286088" cy="1319820"/>
      </dsp:txXfrm>
    </dsp:sp>
    <dsp:sp modelId="{F4D41A06-6DEE-497F-8F09-410E575FEDC0}">
      <dsp:nvSpPr>
        <dsp:cNvPr id="0" name=""/>
        <dsp:cNvSpPr/>
      </dsp:nvSpPr>
      <dsp:spPr>
        <a:xfrm rot="16276528">
          <a:off x="4205239" y="1116403"/>
          <a:ext cx="217821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37185" y="1234834"/>
        <a:ext cx="152475" cy="257300"/>
      </dsp:txXfrm>
    </dsp:sp>
    <dsp:sp modelId="{0E13D612-DFCF-4ABB-9B29-5560748B2263}">
      <dsp:nvSpPr>
        <dsp:cNvPr id="0" name=""/>
        <dsp:cNvSpPr/>
      </dsp:nvSpPr>
      <dsp:spPr>
        <a:xfrm>
          <a:off x="3384375" y="-31950"/>
          <a:ext cx="1894602" cy="1151218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Проектно-исследовательская деятельность</a:t>
          </a:r>
        </a:p>
      </dsp:txBody>
      <dsp:txXfrm>
        <a:off x="3661833" y="136642"/>
        <a:ext cx="1339686" cy="814034"/>
      </dsp:txXfrm>
    </dsp:sp>
    <dsp:sp modelId="{8889D39A-3E9C-4681-893B-0B53A4B59F9C}">
      <dsp:nvSpPr>
        <dsp:cNvPr id="0" name=""/>
        <dsp:cNvSpPr/>
      </dsp:nvSpPr>
      <dsp:spPr>
        <a:xfrm rot="19181448">
          <a:off x="5054024" y="1462056"/>
          <a:ext cx="324365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65576" y="1579297"/>
        <a:ext cx="227056" cy="257300"/>
      </dsp:txXfrm>
    </dsp:sp>
    <dsp:sp modelId="{AC8A5756-CE39-4C09-AA09-D38DBD8B5F2F}">
      <dsp:nvSpPr>
        <dsp:cNvPr id="0" name=""/>
        <dsp:cNvSpPr/>
      </dsp:nvSpPr>
      <dsp:spPr>
        <a:xfrm>
          <a:off x="5184581" y="576060"/>
          <a:ext cx="1468120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Творческие задания</a:t>
          </a:r>
        </a:p>
      </dsp:txBody>
      <dsp:txXfrm>
        <a:off x="5399582" y="723827"/>
        <a:ext cx="1038118" cy="713483"/>
      </dsp:txXfrm>
    </dsp:sp>
    <dsp:sp modelId="{EAD49C8B-55F3-43EB-BC38-6B898CAD58D5}">
      <dsp:nvSpPr>
        <dsp:cNvPr id="0" name=""/>
        <dsp:cNvSpPr/>
      </dsp:nvSpPr>
      <dsp:spPr>
        <a:xfrm rot="21292140">
          <a:off x="5289254" y="2148571"/>
          <a:ext cx="229378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89392" y="2237414"/>
        <a:ext cx="160565" cy="257300"/>
      </dsp:txXfrm>
    </dsp:sp>
    <dsp:sp modelId="{68815323-5EF2-48A3-AD2C-816DE6B2B19F}">
      <dsp:nvSpPr>
        <dsp:cNvPr id="0" name=""/>
        <dsp:cNvSpPr/>
      </dsp:nvSpPr>
      <dsp:spPr>
        <a:xfrm>
          <a:off x="5616627" y="1763744"/>
          <a:ext cx="1684696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Проектные работы</a:t>
          </a:r>
        </a:p>
      </dsp:txBody>
      <dsp:txXfrm>
        <a:off x="5863345" y="1911511"/>
        <a:ext cx="1191260" cy="713483"/>
      </dsp:txXfrm>
    </dsp:sp>
    <dsp:sp modelId="{DEC92D93-F305-49B4-ADE8-DFDC0F710FFD}">
      <dsp:nvSpPr>
        <dsp:cNvPr id="0" name=""/>
        <dsp:cNvSpPr/>
      </dsp:nvSpPr>
      <dsp:spPr>
        <a:xfrm rot="1568160">
          <a:off x="5166879" y="2723345"/>
          <a:ext cx="178822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69622" y="2797295"/>
        <a:ext cx="125175" cy="257300"/>
      </dsp:txXfrm>
    </dsp:sp>
    <dsp:sp modelId="{53BD38BB-29D9-421C-BB5C-83E7EBB56E56}">
      <dsp:nvSpPr>
        <dsp:cNvPr id="0" name=""/>
        <dsp:cNvSpPr/>
      </dsp:nvSpPr>
      <dsp:spPr>
        <a:xfrm>
          <a:off x="5184567" y="2843861"/>
          <a:ext cx="1817099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Конкурсы</a:t>
          </a:r>
        </a:p>
      </dsp:txBody>
      <dsp:txXfrm>
        <a:off x="5450675" y="2991628"/>
        <a:ext cx="1284883" cy="713483"/>
      </dsp:txXfrm>
    </dsp:sp>
    <dsp:sp modelId="{22C10005-F5B8-4FD7-BCDF-06600A33B8D5}">
      <dsp:nvSpPr>
        <dsp:cNvPr id="0" name=""/>
        <dsp:cNvSpPr/>
      </dsp:nvSpPr>
      <dsp:spPr>
        <a:xfrm rot="3633726">
          <a:off x="4728926" y="3306441"/>
          <a:ext cx="313895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52869" y="3351202"/>
        <a:ext cx="219727" cy="257300"/>
      </dsp:txXfrm>
    </dsp:sp>
    <dsp:sp modelId="{DB51EF66-3BAC-4FB4-B279-5278D2F3086B}">
      <dsp:nvSpPr>
        <dsp:cNvPr id="0" name=""/>
        <dsp:cNvSpPr/>
      </dsp:nvSpPr>
      <dsp:spPr>
        <a:xfrm>
          <a:off x="4420993" y="3762289"/>
          <a:ext cx="1771693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Урочная деятельность</a:t>
          </a:r>
        </a:p>
      </dsp:txBody>
      <dsp:txXfrm>
        <a:off x="4680451" y="3910056"/>
        <a:ext cx="1252777" cy="713483"/>
      </dsp:txXfrm>
    </dsp:sp>
    <dsp:sp modelId="{3F9103A0-6ECB-4EFC-9750-CDDF355E7E95}">
      <dsp:nvSpPr>
        <dsp:cNvPr id="0" name=""/>
        <dsp:cNvSpPr/>
      </dsp:nvSpPr>
      <dsp:spPr>
        <a:xfrm rot="6569258">
          <a:off x="3780357" y="3338177"/>
          <a:ext cx="246079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829583" y="3389146"/>
        <a:ext cx="172255" cy="257300"/>
      </dsp:txXfrm>
    </dsp:sp>
    <dsp:sp modelId="{46942636-EF77-4B99-95AC-7D4F932ADD53}">
      <dsp:nvSpPr>
        <dsp:cNvPr id="0" name=""/>
        <dsp:cNvSpPr/>
      </dsp:nvSpPr>
      <dsp:spPr>
        <a:xfrm>
          <a:off x="2952326" y="3762289"/>
          <a:ext cx="1396662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Участие в олимпиадах</a:t>
          </a:r>
        </a:p>
      </dsp:txBody>
      <dsp:txXfrm>
        <a:off x="3156862" y="3910056"/>
        <a:ext cx="987590" cy="713483"/>
      </dsp:txXfrm>
    </dsp:sp>
    <dsp:sp modelId="{632FFF4D-12C1-4F9F-A240-23308CB35119}">
      <dsp:nvSpPr>
        <dsp:cNvPr id="0" name=""/>
        <dsp:cNvSpPr/>
      </dsp:nvSpPr>
      <dsp:spPr>
        <a:xfrm rot="9000000">
          <a:off x="3321437" y="2768210"/>
          <a:ext cx="135337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359318" y="2843826"/>
        <a:ext cx="94736" cy="257300"/>
      </dsp:txXfrm>
    </dsp:sp>
    <dsp:sp modelId="{9A2F50BF-A407-4CA8-AE9D-39C840253F7E}">
      <dsp:nvSpPr>
        <dsp:cNvPr id="0" name=""/>
        <dsp:cNvSpPr/>
      </dsp:nvSpPr>
      <dsp:spPr>
        <a:xfrm>
          <a:off x="1658880" y="2918322"/>
          <a:ext cx="1935538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Предметные декады</a:t>
          </a:r>
        </a:p>
      </dsp:txBody>
      <dsp:txXfrm>
        <a:off x="1942333" y="3066089"/>
        <a:ext cx="1368632" cy="713483"/>
      </dsp:txXfrm>
    </dsp:sp>
    <dsp:sp modelId="{DC69D3D0-5989-4432-893A-8F955CF43481}">
      <dsp:nvSpPr>
        <dsp:cNvPr id="0" name=""/>
        <dsp:cNvSpPr/>
      </dsp:nvSpPr>
      <dsp:spPr>
        <a:xfrm rot="11400000">
          <a:off x="3191648" y="2067857"/>
          <a:ext cx="143465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34360" y="2157360"/>
        <a:ext cx="100426" cy="257300"/>
      </dsp:txXfrm>
    </dsp:sp>
    <dsp:sp modelId="{5C31ED22-BC98-4620-8F39-B5A3D49E3949}">
      <dsp:nvSpPr>
        <dsp:cNvPr id="0" name=""/>
        <dsp:cNvSpPr/>
      </dsp:nvSpPr>
      <dsp:spPr>
        <a:xfrm>
          <a:off x="1646495" y="1625289"/>
          <a:ext cx="1504314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Занятия в профильных классах</a:t>
          </a:r>
        </a:p>
      </dsp:txBody>
      <dsp:txXfrm>
        <a:off x="1866797" y="1773056"/>
        <a:ext cx="1063710" cy="713483"/>
      </dsp:txXfrm>
    </dsp:sp>
    <dsp:sp modelId="{825C4B0C-6B4A-40DD-9D07-F05170E12EAA}">
      <dsp:nvSpPr>
        <dsp:cNvPr id="0" name=""/>
        <dsp:cNvSpPr/>
      </dsp:nvSpPr>
      <dsp:spPr>
        <a:xfrm rot="13320660">
          <a:off x="3180089" y="1412258"/>
          <a:ext cx="360514" cy="428832"/>
        </a:xfrm>
        <a:prstGeom prst="rightArrow">
          <a:avLst>
            <a:gd name="adj1" fmla="val 60000"/>
            <a:gd name="adj2" fmla="val 50000"/>
          </a:avLst>
        </a:prstGeom>
        <a:solidFill>
          <a:srgbClr val="3891A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74346" y="1534216"/>
        <a:ext cx="252360" cy="257300"/>
      </dsp:txXfrm>
    </dsp:sp>
    <dsp:sp modelId="{7F2BF4BD-2856-465C-B60D-33459579ACD5}">
      <dsp:nvSpPr>
        <dsp:cNvPr id="0" name=""/>
        <dsp:cNvSpPr/>
      </dsp:nvSpPr>
      <dsp:spPr>
        <a:xfrm>
          <a:off x="1791313" y="467598"/>
          <a:ext cx="1684686" cy="1009017"/>
        </a:xfrm>
        <a:prstGeom prst="ellipse">
          <a:avLst/>
        </a:prstGeom>
        <a:solidFill>
          <a:srgbClr val="3891A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портфолио своих достижений</a:t>
          </a:r>
        </a:p>
      </dsp:txBody>
      <dsp:txXfrm>
        <a:off x="2038030" y="615365"/>
        <a:ext cx="1191252" cy="713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DA6A7-5F27-4758-B901-F71D0D62D807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BE0CD-A01C-4819-BB27-27EEB3F5B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3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7371" y="643158"/>
            <a:ext cx="6226629" cy="31123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60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«Понятие одаренности. Признаки и виды одаренности»</a:t>
            </a:r>
          </a:p>
        </p:txBody>
      </p:sp>
      <p:pic>
        <p:nvPicPr>
          <p:cNvPr id="7" name="Picture 4" descr="http://www.sorokopud.ru/pict/photo/2012/20120901_1L_school_math/110518-DSC04272j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0967">
            <a:off x="823037" y="616249"/>
            <a:ext cx="2870672" cy="1913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5201" y="986971"/>
            <a:ext cx="5762170" cy="21236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Monotype Corsiva" pitchFamily="66" charset="0"/>
              </a:rPr>
              <a:t>Что такое одаренность?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1543" y="565833"/>
            <a:ext cx="8868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НАРИСУЕМ ПОРТРЕТ ОДАРЁННОГО РЕБЁНКА…</a:t>
            </a:r>
          </a:p>
        </p:txBody>
      </p:sp>
      <p:pic>
        <p:nvPicPr>
          <p:cNvPr id="4" name="Picture 2" descr="https://blog.sibmama.ru/weblogs/upload/12156/83311794954c7a5fdd6e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3338">
            <a:off x="1125499" y="1500318"/>
            <a:ext cx="2937725" cy="19584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96229" y="1390694"/>
            <a:ext cx="48477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Одаренный ребенок </a:t>
            </a:r>
            <a:r>
              <a:rPr lang="ru-RU" sz="2800" i="1" dirty="0">
                <a:solidFill>
                  <a:srgbClr val="002060"/>
                </a:solidFill>
              </a:rPr>
              <a:t>-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8969830" cy="11466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286" y="290286"/>
            <a:ext cx="8636000" cy="8853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1428" y="238650"/>
            <a:ext cx="8962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Сравнительная характеристика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явно одарённых </a:t>
            </a:r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 скрыто одаренных 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7714" y="1164772"/>
          <a:ext cx="4321175" cy="5430838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Явно одарённый ребенок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Дисциплинированный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Организованный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Эрудированный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Умеющий поддержать общее дело (коллективизм)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Стабильно успевающий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Общающийся легко, приятен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общении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Ясно, понятно для всех выражает свои мысли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19625" y="1179286"/>
          <a:ext cx="4321175" cy="5430838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Скрыто одаренный ребенок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всегда подчиняется большинству или педагогу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Выбившийся из общего темпа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 занятии «выскакивает» с нелепыми замечаниями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Занятый своими делами (индивидуалист)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Неровно успевающий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умеет общаться, конфликтен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Странный в поведении, непонятный</a:t>
                      </a:r>
                    </a:p>
                  </a:txBody>
                  <a:tcPr marL="91455" marR="9145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14C44-754C-3198-A7E9-6BB65284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одарёнными детьми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CFEFD03-1DA9-6C7D-2894-E428695011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668072" cy="473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D0A011-985D-8D64-AF05-7E0969B627A3}"/>
              </a:ext>
            </a:extLst>
          </p:cNvPr>
          <p:cNvSpPr txBox="1"/>
          <p:nvPr/>
        </p:nvSpPr>
        <p:spPr>
          <a:xfrm>
            <a:off x="655782" y="747346"/>
            <a:ext cx="7758457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форма заполнения</a:t>
            </a: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Направление функциональной грамотности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Форма проведения( праздник, игра)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Целевая аудитория(класс)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000" u="sng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Цели и задачи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Оборудование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Ход мероприятия.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2518" y="1354358"/>
            <a:ext cx="4395740" cy="23455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Спасибо</a:t>
            </a:r>
          </a:p>
          <a:p>
            <a:pPr algn="ctr">
              <a:lnSpc>
                <a:spcPts val="5800"/>
              </a:lnSpc>
            </a:pPr>
            <a:r>
              <a:rPr lang="ru-RU" sz="54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</a:p>
          <a:p>
            <a:pPr algn="ctr">
              <a:lnSpc>
                <a:spcPts val="5800"/>
              </a:lnSpc>
            </a:pPr>
            <a:r>
              <a:rPr lang="ru-RU" sz="54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внимание!</a:t>
            </a:r>
          </a:p>
        </p:txBody>
      </p:sp>
      <p:pic>
        <p:nvPicPr>
          <p:cNvPr id="5122" name="Picture 2" descr="https://i.gifer.com/24W0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936343" cy="6630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179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одарёнными детьми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44</cp:revision>
  <dcterms:created xsi:type="dcterms:W3CDTF">2013-11-19T05:52:05Z</dcterms:created>
  <dcterms:modified xsi:type="dcterms:W3CDTF">2025-03-18T05:12:57Z</dcterms:modified>
</cp:coreProperties>
</file>