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</p:sldMasterIdLst>
  <p:notesMasterIdLst>
    <p:notesMasterId r:id="rId16"/>
  </p:notesMasterIdLst>
  <p:handoutMasterIdLst>
    <p:handoutMasterId r:id="rId17"/>
  </p:handoutMasterIdLst>
  <p:sldIdLst>
    <p:sldId id="256" r:id="rId2"/>
    <p:sldId id="305" r:id="rId3"/>
    <p:sldId id="306" r:id="rId4"/>
    <p:sldId id="297" r:id="rId5"/>
    <p:sldId id="298" r:id="rId6"/>
    <p:sldId id="299" r:id="rId7"/>
    <p:sldId id="300" r:id="rId8"/>
    <p:sldId id="293" r:id="rId9"/>
    <p:sldId id="301" r:id="rId10"/>
    <p:sldId id="304" r:id="rId11"/>
    <p:sldId id="302" r:id="rId12"/>
    <p:sldId id="303" r:id="rId13"/>
    <p:sldId id="307" r:id="rId14"/>
    <p:sldId id="296" r:id="rId1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32D5F2-117D-42EB-A912-8A7BAF38EC90}" type="doc">
      <dgm:prSet loTypeId="urn:microsoft.com/office/officeart/2008/layout/VerticalAccentList" loCatId="list" qsTypeId="urn:microsoft.com/office/officeart/2005/8/quickstyle/3d4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9EB1FCF-B0AE-424E-A6E0-BEF2C527E64D}">
      <dgm:prSet phldrT="[Текст]" custT="1"/>
      <dgm:spPr/>
      <dgm:t>
        <a:bodyPr/>
        <a:lstStyle/>
        <a:p>
          <a:r>
            <a:rPr lang="ru-RU" sz="2800" b="1" kern="1200" dirty="0" smtClean="0">
              <a:latin typeface="Rosatom" panose="020B0503040504020204" pitchFamily="34" charset="-52"/>
              <a:ea typeface="Rosatom" panose="020B0503040504020204" pitchFamily="34" charset="-52"/>
              <a:cs typeface="+mj-cs"/>
            </a:rPr>
            <a:t>Социально-контактный</a:t>
          </a:r>
          <a:endParaRPr lang="ru-RU" sz="2800" b="1" kern="1200" dirty="0">
            <a:latin typeface="Rosatom" panose="020B0503040504020204" pitchFamily="34" charset="-52"/>
            <a:ea typeface="Rosatom" panose="020B0503040504020204" pitchFamily="34" charset="-52"/>
            <a:cs typeface="+mj-cs"/>
          </a:endParaRPr>
        </a:p>
      </dgm:t>
    </dgm:pt>
    <dgm:pt modelId="{923D588C-0F88-4B52-BABA-793B3CB74422}" type="parTrans" cxnId="{5CEC276C-A2FC-4660-94C8-ACBDA6642236}">
      <dgm:prSet/>
      <dgm:spPr/>
      <dgm:t>
        <a:bodyPr/>
        <a:lstStyle/>
        <a:p>
          <a:endParaRPr lang="ru-RU"/>
        </a:p>
      </dgm:t>
    </dgm:pt>
    <dgm:pt modelId="{C49FCD97-A3D2-44F2-8584-A304F77169CC}" type="sibTrans" cxnId="{5CEC276C-A2FC-4660-94C8-ACBDA6642236}">
      <dgm:prSet/>
      <dgm:spPr/>
      <dgm:t>
        <a:bodyPr/>
        <a:lstStyle/>
        <a:p>
          <a:endParaRPr lang="ru-RU"/>
        </a:p>
      </dgm:t>
    </dgm:pt>
    <dgm:pt modelId="{F1C02FE2-F951-47CD-B45F-8E00E5755330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800" b="1" dirty="0" err="1" smtClean="0">
              <a:latin typeface="Rosatom Light" panose="020B0403040504020204" pitchFamily="34" charset="-52"/>
              <a:ea typeface="Rosatom Light" panose="020B0403040504020204" pitchFamily="34" charset="-52"/>
            </a:rPr>
            <a:t>социо</a:t>
          </a:r>
          <a:r>
            <a:rPr lang="ru-RU" sz="1800" b="1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-культурные особенности территории;</a:t>
          </a:r>
          <a:endParaRPr lang="ru-RU" sz="1800" b="1" dirty="0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5C5E6B56-22F6-4ACD-B68A-8AF1AC7F7329}" type="parTrans" cxnId="{F6C0114B-3A08-49B4-A56D-6B14A9526BD0}">
      <dgm:prSet/>
      <dgm:spPr/>
      <dgm:t>
        <a:bodyPr/>
        <a:lstStyle/>
        <a:p>
          <a:endParaRPr lang="ru-RU"/>
        </a:p>
      </dgm:t>
    </dgm:pt>
    <dgm:pt modelId="{2EF6B961-6ACD-4FF9-8452-8B94A67DCAFE}" type="sibTrans" cxnId="{F6C0114B-3A08-49B4-A56D-6B14A9526BD0}">
      <dgm:prSet/>
      <dgm:spPr/>
      <dgm:t>
        <a:bodyPr/>
        <a:lstStyle/>
        <a:p>
          <a:endParaRPr lang="ru-RU"/>
        </a:p>
      </dgm:t>
    </dgm:pt>
    <dgm:pt modelId="{BFB09CB0-A3DF-4D81-B74B-08C0AA7442D1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800" b="1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учреждения и организации;</a:t>
          </a:r>
          <a:endParaRPr lang="ru-RU" sz="1800" b="1" dirty="0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8C041BF9-8CB6-46AC-B566-C379D03FD859}" type="parTrans" cxnId="{7790AB4E-B5DE-433D-9D92-35DA93F13184}">
      <dgm:prSet/>
      <dgm:spPr/>
      <dgm:t>
        <a:bodyPr/>
        <a:lstStyle/>
        <a:p>
          <a:endParaRPr lang="ru-RU"/>
        </a:p>
      </dgm:t>
    </dgm:pt>
    <dgm:pt modelId="{28976020-A5C3-4575-9E4D-F5794EB7E86D}" type="sibTrans" cxnId="{7790AB4E-B5DE-433D-9D92-35DA93F13184}">
      <dgm:prSet/>
      <dgm:spPr/>
      <dgm:t>
        <a:bodyPr/>
        <a:lstStyle/>
        <a:p>
          <a:endParaRPr lang="ru-RU"/>
        </a:p>
      </dgm:t>
    </dgm:pt>
    <dgm:pt modelId="{7F6E8B83-566B-461C-A9A5-58E7E924E90E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800" b="1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микросоциумы</a:t>
          </a:r>
          <a:endParaRPr lang="ru-RU" sz="1800" b="1" dirty="0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7C4FED01-3985-4195-BF4E-44DBD0896702}" type="parTrans" cxnId="{3CFD1F7E-15F8-404C-8695-729F53054B9E}">
      <dgm:prSet/>
      <dgm:spPr/>
      <dgm:t>
        <a:bodyPr/>
        <a:lstStyle/>
        <a:p>
          <a:endParaRPr lang="ru-RU"/>
        </a:p>
      </dgm:t>
    </dgm:pt>
    <dgm:pt modelId="{2C8D6E97-3CAC-498E-BEC1-4E3E5333B354}" type="sibTrans" cxnId="{3CFD1F7E-15F8-404C-8695-729F53054B9E}">
      <dgm:prSet/>
      <dgm:spPr/>
      <dgm:t>
        <a:bodyPr/>
        <a:lstStyle/>
        <a:p>
          <a:endParaRPr lang="ru-RU"/>
        </a:p>
      </dgm:t>
    </dgm:pt>
    <dgm:pt modelId="{4E128016-F046-4F3C-A597-5B6FA48B1432}">
      <dgm:prSet phldrT="[Текст]" custT="1"/>
      <dgm:spPr/>
      <dgm:t>
        <a:bodyPr/>
        <a:lstStyle/>
        <a:p>
          <a:r>
            <a:rPr lang="ru-RU" sz="2800" b="1" kern="1200" dirty="0" smtClean="0">
              <a:latin typeface="Rosatom" panose="020B0503040504020204" pitchFamily="34" charset="-52"/>
              <a:ea typeface="Rosatom" panose="020B0503040504020204" pitchFamily="34" charset="-52"/>
              <a:cs typeface="+mj-cs"/>
            </a:rPr>
            <a:t>Информационный</a:t>
          </a:r>
          <a:endParaRPr lang="ru-RU" sz="2800" b="1" kern="1200" dirty="0">
            <a:latin typeface="Rosatom" panose="020B0503040504020204" pitchFamily="34" charset="-52"/>
            <a:ea typeface="Rosatom" panose="020B0503040504020204" pitchFamily="34" charset="-52"/>
            <a:cs typeface="+mj-cs"/>
          </a:endParaRPr>
        </a:p>
      </dgm:t>
    </dgm:pt>
    <dgm:pt modelId="{A6E5A1B5-66B2-4F64-A16A-819EF8D5679D}" type="parTrans" cxnId="{5A0D3B40-B9AA-4174-9C7B-1F044BAC0D06}">
      <dgm:prSet/>
      <dgm:spPr/>
      <dgm:t>
        <a:bodyPr/>
        <a:lstStyle/>
        <a:p>
          <a:endParaRPr lang="ru-RU"/>
        </a:p>
      </dgm:t>
    </dgm:pt>
    <dgm:pt modelId="{761479FA-50A2-47A4-87E7-E2882BD33CF7}" type="sibTrans" cxnId="{5A0D3B40-B9AA-4174-9C7B-1F044BAC0D06}">
      <dgm:prSet/>
      <dgm:spPr/>
      <dgm:t>
        <a:bodyPr/>
        <a:lstStyle/>
        <a:p>
          <a:endParaRPr lang="ru-RU"/>
        </a:p>
      </dgm:t>
    </dgm:pt>
    <dgm:pt modelId="{34E4F3EA-6ADF-4AA4-9655-F81AB609A487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нормативно-правовое пространство; </a:t>
          </a:r>
          <a:endParaRPr lang="ru-RU" sz="1800" b="1" dirty="0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75E8E8E1-B507-45AD-B1F2-B611E315D12A}" type="parTrans" cxnId="{19DC879E-04C3-4DE9-8D0E-BB6684083FBB}">
      <dgm:prSet/>
      <dgm:spPr/>
      <dgm:t>
        <a:bodyPr/>
        <a:lstStyle/>
        <a:p>
          <a:endParaRPr lang="ru-RU"/>
        </a:p>
      </dgm:t>
    </dgm:pt>
    <dgm:pt modelId="{25ED88ED-2DF2-4D9D-88A0-EC80FFF82420}" type="sibTrans" cxnId="{19DC879E-04C3-4DE9-8D0E-BB6684083FBB}">
      <dgm:prSet/>
      <dgm:spPr/>
      <dgm:t>
        <a:bodyPr/>
        <a:lstStyle/>
        <a:p>
          <a:endParaRPr lang="ru-RU"/>
        </a:p>
      </dgm:t>
    </dgm:pt>
    <dgm:pt modelId="{CB31700C-A00B-460B-825D-7D992D59CDC0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традиции и уклад школы;</a:t>
          </a:r>
          <a:endParaRPr lang="ru-RU" sz="1800" b="1" dirty="0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D8B54755-17BB-4A8E-A534-2A8AB1B26884}" type="parTrans" cxnId="{B600AA69-7D93-4889-BE0A-1E952AE0E15C}">
      <dgm:prSet/>
      <dgm:spPr/>
      <dgm:t>
        <a:bodyPr/>
        <a:lstStyle/>
        <a:p>
          <a:endParaRPr lang="ru-RU"/>
        </a:p>
      </dgm:t>
    </dgm:pt>
    <dgm:pt modelId="{F947BDC4-F970-496A-81F6-4F3822997856}" type="sibTrans" cxnId="{B600AA69-7D93-4889-BE0A-1E952AE0E15C}">
      <dgm:prSet/>
      <dgm:spPr/>
      <dgm:t>
        <a:bodyPr/>
        <a:lstStyle/>
        <a:p>
          <a:endParaRPr lang="ru-RU"/>
        </a:p>
      </dgm:t>
    </dgm:pt>
    <dgm:pt modelId="{8E36EAE3-B4F2-4CAB-975D-DE1683647A0F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средства наглядности и рекламы;</a:t>
          </a:r>
        </a:p>
        <a:p>
          <a:pPr>
            <a:spcAft>
              <a:spcPts val="0"/>
            </a:spcAft>
          </a:pPr>
          <a:r>
            <a:rPr lang="ru-RU" sz="1800" b="1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персональные адресованные воздействия</a:t>
          </a:r>
          <a:endParaRPr lang="ru-RU" sz="1800" b="1" dirty="0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F3F863D2-34AC-4451-B340-3C7A990C581A}" type="parTrans" cxnId="{DBA21CC0-FB0A-4A3C-BDF7-27D8D407AF3D}">
      <dgm:prSet/>
      <dgm:spPr/>
      <dgm:t>
        <a:bodyPr/>
        <a:lstStyle/>
        <a:p>
          <a:endParaRPr lang="ru-RU"/>
        </a:p>
      </dgm:t>
    </dgm:pt>
    <dgm:pt modelId="{9A9815A3-4C84-4EB1-AC9A-CFF7BFA50F7D}" type="sibTrans" cxnId="{DBA21CC0-FB0A-4A3C-BDF7-27D8D407AF3D}">
      <dgm:prSet/>
      <dgm:spPr/>
      <dgm:t>
        <a:bodyPr/>
        <a:lstStyle/>
        <a:p>
          <a:endParaRPr lang="ru-RU"/>
        </a:p>
      </dgm:t>
    </dgm:pt>
    <dgm:pt modelId="{88D0D363-9AAA-4EFB-9A8D-53DAD5045BD7}">
      <dgm:prSet phldrT="[Текст]" custT="1"/>
      <dgm:spPr/>
      <dgm:t>
        <a:bodyPr/>
        <a:lstStyle/>
        <a:p>
          <a:r>
            <a:rPr lang="ru-RU" sz="2800" b="1" kern="1200" dirty="0" smtClean="0">
              <a:latin typeface="Rosatom" panose="020B0503040504020204" pitchFamily="34" charset="-52"/>
              <a:ea typeface="Rosatom" panose="020B0503040504020204" pitchFamily="34" charset="-52"/>
              <a:cs typeface="+mj-cs"/>
            </a:rPr>
            <a:t>Предметный</a:t>
          </a:r>
          <a:endParaRPr lang="ru-RU" sz="2800" b="1" kern="1200" dirty="0">
            <a:latin typeface="Rosatom" panose="020B0503040504020204" pitchFamily="34" charset="-52"/>
            <a:ea typeface="Rosatom" panose="020B0503040504020204" pitchFamily="34" charset="-52"/>
            <a:cs typeface="+mj-cs"/>
          </a:endParaRPr>
        </a:p>
      </dgm:t>
    </dgm:pt>
    <dgm:pt modelId="{87464B8B-B1D4-431D-A1C5-05907B5B31CF}" type="parTrans" cxnId="{7F3AC325-00F8-458D-885E-8A83DA3C1DBA}">
      <dgm:prSet/>
      <dgm:spPr/>
      <dgm:t>
        <a:bodyPr/>
        <a:lstStyle/>
        <a:p>
          <a:endParaRPr lang="ru-RU"/>
        </a:p>
      </dgm:t>
    </dgm:pt>
    <dgm:pt modelId="{DC04BF32-8D3D-4313-A8A4-87C2AA9C323B}" type="sibTrans" cxnId="{7F3AC325-00F8-458D-885E-8A83DA3C1DBA}">
      <dgm:prSet/>
      <dgm:spPr/>
      <dgm:t>
        <a:bodyPr/>
        <a:lstStyle/>
        <a:p>
          <a:endParaRPr lang="ru-RU"/>
        </a:p>
      </dgm:t>
    </dgm:pt>
    <dgm:pt modelId="{CFB45CAD-5687-46AB-A2D3-39E976BEC09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организация пространства;</a:t>
          </a:r>
        </a:p>
        <a:p>
          <a:pPr>
            <a:spcAft>
              <a:spcPts val="0"/>
            </a:spcAft>
          </a:pPr>
          <a:r>
            <a:rPr lang="ru-RU" sz="1800" b="1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специфика деятельности;</a:t>
          </a:r>
        </a:p>
        <a:p>
          <a:pPr>
            <a:spcAft>
              <a:spcPts val="0"/>
            </a:spcAft>
          </a:pPr>
          <a:r>
            <a:rPr lang="ru-RU" sz="1800" b="1" dirty="0" err="1" smtClean="0">
              <a:latin typeface="Rosatom Light" panose="020B0403040504020204" pitchFamily="34" charset="-52"/>
              <a:ea typeface="Rosatom Light" panose="020B0403040504020204" pitchFamily="34" charset="-52"/>
            </a:rPr>
            <a:t>санитрано</a:t>
          </a:r>
          <a:r>
            <a:rPr lang="ru-RU" sz="1800" b="1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-гигиенические условия</a:t>
          </a:r>
          <a:endParaRPr lang="ru-RU" sz="1800" b="1" dirty="0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3EDD85DF-BEBA-483B-A27B-3E04C313C950}" type="parTrans" cxnId="{995F7293-EFB0-4B39-87A9-70E9623B1A88}">
      <dgm:prSet/>
      <dgm:spPr/>
      <dgm:t>
        <a:bodyPr/>
        <a:lstStyle/>
        <a:p>
          <a:endParaRPr lang="ru-RU"/>
        </a:p>
      </dgm:t>
    </dgm:pt>
    <dgm:pt modelId="{E3EE56B6-BCB1-4652-913A-B6DE352DBC5A}" type="sibTrans" cxnId="{995F7293-EFB0-4B39-87A9-70E9623B1A88}">
      <dgm:prSet/>
      <dgm:spPr/>
      <dgm:t>
        <a:bodyPr/>
        <a:lstStyle/>
        <a:p>
          <a:endParaRPr lang="ru-RU"/>
        </a:p>
      </dgm:t>
    </dgm:pt>
    <dgm:pt modelId="{8ED85000-6C43-47EF-AA56-D11201A68808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800" b="1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личный пример окружающих;</a:t>
          </a:r>
          <a:endParaRPr lang="ru-RU" sz="1800" b="1" dirty="0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2302B4D4-69E4-47A3-8917-457BFBF38976}" type="parTrans" cxnId="{68F8B5B8-4C82-4FF3-8FD8-C551ACC423C4}">
      <dgm:prSet/>
      <dgm:spPr/>
      <dgm:t>
        <a:bodyPr/>
        <a:lstStyle/>
        <a:p>
          <a:endParaRPr lang="ru-RU"/>
        </a:p>
      </dgm:t>
    </dgm:pt>
    <dgm:pt modelId="{36454830-9D53-4E55-9635-105F78AC9499}" type="sibTrans" cxnId="{68F8B5B8-4C82-4FF3-8FD8-C551ACC423C4}">
      <dgm:prSet/>
      <dgm:spPr/>
      <dgm:t>
        <a:bodyPr/>
        <a:lstStyle/>
        <a:p>
          <a:endParaRPr lang="ru-RU"/>
        </a:p>
      </dgm:t>
    </dgm:pt>
    <dgm:pt modelId="{49C882BC-7528-4B6D-A5DA-A73A1A387DB9}" type="pres">
      <dgm:prSet presAssocID="{F632D5F2-117D-42EB-A912-8A7BAF38EC9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E093B99D-0B9B-4F3D-BB66-E28457439E20}" type="pres">
      <dgm:prSet presAssocID="{B9EB1FCF-B0AE-424E-A6E0-BEF2C527E64D}" presName="parenttextcomposite" presStyleCnt="0"/>
      <dgm:spPr/>
      <dgm:t>
        <a:bodyPr/>
        <a:lstStyle/>
        <a:p>
          <a:endParaRPr lang="ru-RU"/>
        </a:p>
      </dgm:t>
    </dgm:pt>
    <dgm:pt modelId="{BECAA118-37CA-4363-AA4D-297B0D528612}" type="pres">
      <dgm:prSet presAssocID="{B9EB1FCF-B0AE-424E-A6E0-BEF2C527E64D}" presName="parenttext" presStyleLbl="revTx" presStyleIdx="0" presStyleCnt="3" custLinFactNeighborX="813" custLinFactNeighborY="-21686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F87D14-EFDD-44D6-9D7B-D3B0ED697594}" type="pres">
      <dgm:prSet presAssocID="{B9EB1FCF-B0AE-424E-A6E0-BEF2C527E64D}" presName="composite" presStyleCnt="0"/>
      <dgm:spPr/>
      <dgm:t>
        <a:bodyPr/>
        <a:lstStyle/>
        <a:p>
          <a:endParaRPr lang="ru-RU"/>
        </a:p>
      </dgm:t>
    </dgm:pt>
    <dgm:pt modelId="{901B4A90-13CB-4E18-B39B-3EB4006B714F}" type="pres">
      <dgm:prSet presAssocID="{B9EB1FCF-B0AE-424E-A6E0-BEF2C527E64D}" presName="chevron1" presStyleLbl="alignNode1" presStyleIdx="0" presStyleCnt="21"/>
      <dgm:spPr/>
      <dgm:t>
        <a:bodyPr/>
        <a:lstStyle/>
        <a:p>
          <a:endParaRPr lang="ru-RU"/>
        </a:p>
      </dgm:t>
    </dgm:pt>
    <dgm:pt modelId="{72F4FEF3-EA0B-4073-BD7F-3E20FAA849D1}" type="pres">
      <dgm:prSet presAssocID="{B9EB1FCF-B0AE-424E-A6E0-BEF2C527E64D}" presName="chevron2" presStyleLbl="alignNode1" presStyleIdx="1" presStyleCnt="21"/>
      <dgm:spPr/>
      <dgm:t>
        <a:bodyPr/>
        <a:lstStyle/>
        <a:p>
          <a:endParaRPr lang="ru-RU"/>
        </a:p>
      </dgm:t>
    </dgm:pt>
    <dgm:pt modelId="{B06DE9EA-8244-49E6-8A14-88F012306E6C}" type="pres">
      <dgm:prSet presAssocID="{B9EB1FCF-B0AE-424E-A6E0-BEF2C527E64D}" presName="chevron3" presStyleLbl="alignNode1" presStyleIdx="2" presStyleCnt="21"/>
      <dgm:spPr/>
      <dgm:t>
        <a:bodyPr/>
        <a:lstStyle/>
        <a:p>
          <a:endParaRPr lang="ru-RU"/>
        </a:p>
      </dgm:t>
    </dgm:pt>
    <dgm:pt modelId="{C5F62D4F-8291-4D63-93A7-7850E3002EF4}" type="pres">
      <dgm:prSet presAssocID="{B9EB1FCF-B0AE-424E-A6E0-BEF2C527E64D}" presName="chevron4" presStyleLbl="alignNode1" presStyleIdx="3" presStyleCnt="21"/>
      <dgm:spPr/>
      <dgm:t>
        <a:bodyPr/>
        <a:lstStyle/>
        <a:p>
          <a:endParaRPr lang="ru-RU"/>
        </a:p>
      </dgm:t>
    </dgm:pt>
    <dgm:pt modelId="{D13B045B-1585-484A-A783-105D00D24BBC}" type="pres">
      <dgm:prSet presAssocID="{B9EB1FCF-B0AE-424E-A6E0-BEF2C527E64D}" presName="chevron5" presStyleLbl="alignNode1" presStyleIdx="4" presStyleCnt="21"/>
      <dgm:spPr/>
      <dgm:t>
        <a:bodyPr/>
        <a:lstStyle/>
        <a:p>
          <a:endParaRPr lang="ru-RU"/>
        </a:p>
      </dgm:t>
    </dgm:pt>
    <dgm:pt modelId="{91075AF9-AB84-4E01-A7AB-592362EE9087}" type="pres">
      <dgm:prSet presAssocID="{B9EB1FCF-B0AE-424E-A6E0-BEF2C527E64D}" presName="chevron6" presStyleLbl="alignNode1" presStyleIdx="5" presStyleCnt="21"/>
      <dgm:spPr/>
      <dgm:t>
        <a:bodyPr/>
        <a:lstStyle/>
        <a:p>
          <a:endParaRPr lang="ru-RU"/>
        </a:p>
      </dgm:t>
    </dgm:pt>
    <dgm:pt modelId="{72A1B26D-5539-419E-BFFD-9B568D0F9440}" type="pres">
      <dgm:prSet presAssocID="{B9EB1FCF-B0AE-424E-A6E0-BEF2C527E64D}" presName="chevron7" presStyleLbl="alignNode1" presStyleIdx="6" presStyleCnt="21"/>
      <dgm:spPr/>
      <dgm:t>
        <a:bodyPr/>
        <a:lstStyle/>
        <a:p>
          <a:endParaRPr lang="ru-RU"/>
        </a:p>
      </dgm:t>
    </dgm:pt>
    <dgm:pt modelId="{CABE8FEA-E180-4CCE-9B13-4D6F489CC4D8}" type="pres">
      <dgm:prSet presAssocID="{B9EB1FCF-B0AE-424E-A6E0-BEF2C527E64D}" presName="childtext" presStyleLbl="solidFgAcc1" presStyleIdx="0" presStyleCnt="3" custScaleX="87825" custScaleY="11469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2C918-55A8-4B1B-96CF-263802F7C135}" type="pres">
      <dgm:prSet presAssocID="{C49FCD97-A3D2-44F2-8584-A304F77169CC}" presName="sibTrans" presStyleCnt="0"/>
      <dgm:spPr/>
      <dgm:t>
        <a:bodyPr/>
        <a:lstStyle/>
        <a:p>
          <a:endParaRPr lang="ru-RU"/>
        </a:p>
      </dgm:t>
    </dgm:pt>
    <dgm:pt modelId="{DB6FFFF9-4D03-43E2-9EB7-CBC83C841887}" type="pres">
      <dgm:prSet presAssocID="{4E128016-F046-4F3C-A597-5B6FA48B1432}" presName="parenttextcomposite" presStyleCnt="0"/>
      <dgm:spPr/>
      <dgm:t>
        <a:bodyPr/>
        <a:lstStyle/>
        <a:p>
          <a:endParaRPr lang="ru-RU"/>
        </a:p>
      </dgm:t>
    </dgm:pt>
    <dgm:pt modelId="{D66979F7-E106-45CC-8918-0154DF83DDDC}" type="pres">
      <dgm:prSet presAssocID="{4E128016-F046-4F3C-A597-5B6FA48B1432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16A4A4-5598-481A-9057-2EDA76FB672E}" type="pres">
      <dgm:prSet presAssocID="{4E128016-F046-4F3C-A597-5B6FA48B1432}" presName="composite" presStyleCnt="0"/>
      <dgm:spPr/>
      <dgm:t>
        <a:bodyPr/>
        <a:lstStyle/>
        <a:p>
          <a:endParaRPr lang="ru-RU"/>
        </a:p>
      </dgm:t>
    </dgm:pt>
    <dgm:pt modelId="{2BD22B84-78FA-44A1-8792-8B3CDC1600F4}" type="pres">
      <dgm:prSet presAssocID="{4E128016-F046-4F3C-A597-5B6FA48B1432}" presName="chevron1" presStyleLbl="alignNode1" presStyleIdx="7" presStyleCnt="21"/>
      <dgm:spPr/>
      <dgm:t>
        <a:bodyPr/>
        <a:lstStyle/>
        <a:p>
          <a:endParaRPr lang="ru-RU"/>
        </a:p>
      </dgm:t>
    </dgm:pt>
    <dgm:pt modelId="{D0E5A643-BEA8-4712-8E65-9B7D835339BB}" type="pres">
      <dgm:prSet presAssocID="{4E128016-F046-4F3C-A597-5B6FA48B1432}" presName="chevron2" presStyleLbl="alignNode1" presStyleIdx="8" presStyleCnt="21"/>
      <dgm:spPr/>
      <dgm:t>
        <a:bodyPr/>
        <a:lstStyle/>
        <a:p>
          <a:endParaRPr lang="ru-RU"/>
        </a:p>
      </dgm:t>
    </dgm:pt>
    <dgm:pt modelId="{A2EE375E-98CB-4404-8405-C448DAA0AEA3}" type="pres">
      <dgm:prSet presAssocID="{4E128016-F046-4F3C-A597-5B6FA48B1432}" presName="chevron3" presStyleLbl="alignNode1" presStyleIdx="9" presStyleCnt="21"/>
      <dgm:spPr/>
      <dgm:t>
        <a:bodyPr/>
        <a:lstStyle/>
        <a:p>
          <a:endParaRPr lang="ru-RU"/>
        </a:p>
      </dgm:t>
    </dgm:pt>
    <dgm:pt modelId="{093C4470-E4AB-4BD8-AB13-0DD1D3A125D2}" type="pres">
      <dgm:prSet presAssocID="{4E128016-F046-4F3C-A597-5B6FA48B1432}" presName="chevron4" presStyleLbl="alignNode1" presStyleIdx="10" presStyleCnt="21"/>
      <dgm:spPr/>
      <dgm:t>
        <a:bodyPr/>
        <a:lstStyle/>
        <a:p>
          <a:endParaRPr lang="ru-RU"/>
        </a:p>
      </dgm:t>
    </dgm:pt>
    <dgm:pt modelId="{46AF28D3-4D9A-4BC9-A3B6-9D58371CCF5A}" type="pres">
      <dgm:prSet presAssocID="{4E128016-F046-4F3C-A597-5B6FA48B1432}" presName="chevron5" presStyleLbl="alignNode1" presStyleIdx="11" presStyleCnt="21"/>
      <dgm:spPr/>
      <dgm:t>
        <a:bodyPr/>
        <a:lstStyle/>
        <a:p>
          <a:endParaRPr lang="ru-RU"/>
        </a:p>
      </dgm:t>
    </dgm:pt>
    <dgm:pt modelId="{18E6F360-AA9B-4E6D-A430-8AF523914814}" type="pres">
      <dgm:prSet presAssocID="{4E128016-F046-4F3C-A597-5B6FA48B1432}" presName="chevron6" presStyleLbl="alignNode1" presStyleIdx="12" presStyleCnt="21"/>
      <dgm:spPr/>
      <dgm:t>
        <a:bodyPr/>
        <a:lstStyle/>
        <a:p>
          <a:endParaRPr lang="ru-RU"/>
        </a:p>
      </dgm:t>
    </dgm:pt>
    <dgm:pt modelId="{5186DC83-89C5-4C2C-96BB-5424F89D85EB}" type="pres">
      <dgm:prSet presAssocID="{4E128016-F046-4F3C-A597-5B6FA48B1432}" presName="chevron7" presStyleLbl="alignNode1" presStyleIdx="13" presStyleCnt="21"/>
      <dgm:spPr/>
      <dgm:t>
        <a:bodyPr/>
        <a:lstStyle/>
        <a:p>
          <a:endParaRPr lang="ru-RU"/>
        </a:p>
      </dgm:t>
    </dgm:pt>
    <dgm:pt modelId="{213911B5-7956-4221-9296-7876C1EE96AC}" type="pres">
      <dgm:prSet presAssocID="{4E128016-F046-4F3C-A597-5B6FA48B1432}" presName="childtext" presStyleLbl="solidFgAcc1" presStyleIdx="1" presStyleCnt="3" custScaleX="86221" custScaleY="10806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0CAD2-3ACA-4687-A013-5B1FC39B6A95}" type="pres">
      <dgm:prSet presAssocID="{761479FA-50A2-47A4-87E7-E2882BD33CF7}" presName="sibTrans" presStyleCnt="0"/>
      <dgm:spPr/>
      <dgm:t>
        <a:bodyPr/>
        <a:lstStyle/>
        <a:p>
          <a:endParaRPr lang="ru-RU"/>
        </a:p>
      </dgm:t>
    </dgm:pt>
    <dgm:pt modelId="{914A2B4C-E610-4812-B297-661521E8FFDD}" type="pres">
      <dgm:prSet presAssocID="{88D0D363-9AAA-4EFB-9A8D-53DAD5045BD7}" presName="parenttextcomposite" presStyleCnt="0"/>
      <dgm:spPr/>
      <dgm:t>
        <a:bodyPr/>
        <a:lstStyle/>
        <a:p>
          <a:endParaRPr lang="ru-RU"/>
        </a:p>
      </dgm:t>
    </dgm:pt>
    <dgm:pt modelId="{610DB6DD-27A1-4DE7-8EF8-4C26BBB7124C}" type="pres">
      <dgm:prSet presAssocID="{88D0D363-9AAA-4EFB-9A8D-53DAD5045BD7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F4B8F0-4678-4EBE-8823-7BA9234F40B9}" type="pres">
      <dgm:prSet presAssocID="{88D0D363-9AAA-4EFB-9A8D-53DAD5045BD7}" presName="composite" presStyleCnt="0"/>
      <dgm:spPr/>
      <dgm:t>
        <a:bodyPr/>
        <a:lstStyle/>
        <a:p>
          <a:endParaRPr lang="ru-RU"/>
        </a:p>
      </dgm:t>
    </dgm:pt>
    <dgm:pt modelId="{A8879AF5-CCD5-47E4-B9A5-491D7D8B77DB}" type="pres">
      <dgm:prSet presAssocID="{88D0D363-9AAA-4EFB-9A8D-53DAD5045BD7}" presName="chevron1" presStyleLbl="alignNode1" presStyleIdx="14" presStyleCnt="21"/>
      <dgm:spPr/>
      <dgm:t>
        <a:bodyPr/>
        <a:lstStyle/>
        <a:p>
          <a:endParaRPr lang="ru-RU"/>
        </a:p>
      </dgm:t>
    </dgm:pt>
    <dgm:pt modelId="{CBBF6106-D47F-4E11-8419-49C35DA37798}" type="pres">
      <dgm:prSet presAssocID="{88D0D363-9AAA-4EFB-9A8D-53DAD5045BD7}" presName="chevron2" presStyleLbl="alignNode1" presStyleIdx="15" presStyleCnt="21"/>
      <dgm:spPr/>
      <dgm:t>
        <a:bodyPr/>
        <a:lstStyle/>
        <a:p>
          <a:endParaRPr lang="ru-RU"/>
        </a:p>
      </dgm:t>
    </dgm:pt>
    <dgm:pt modelId="{67F7E784-4DFD-4A45-AE46-918FB6016EAA}" type="pres">
      <dgm:prSet presAssocID="{88D0D363-9AAA-4EFB-9A8D-53DAD5045BD7}" presName="chevron3" presStyleLbl="alignNode1" presStyleIdx="16" presStyleCnt="21"/>
      <dgm:spPr/>
      <dgm:t>
        <a:bodyPr/>
        <a:lstStyle/>
        <a:p>
          <a:endParaRPr lang="ru-RU"/>
        </a:p>
      </dgm:t>
    </dgm:pt>
    <dgm:pt modelId="{6DF042E1-0612-4B8A-841A-982C7FCA2FD2}" type="pres">
      <dgm:prSet presAssocID="{88D0D363-9AAA-4EFB-9A8D-53DAD5045BD7}" presName="chevron4" presStyleLbl="alignNode1" presStyleIdx="17" presStyleCnt="21"/>
      <dgm:spPr/>
      <dgm:t>
        <a:bodyPr/>
        <a:lstStyle/>
        <a:p>
          <a:endParaRPr lang="ru-RU"/>
        </a:p>
      </dgm:t>
    </dgm:pt>
    <dgm:pt modelId="{4F360987-9D4F-4666-831D-5B13CCCBBFF8}" type="pres">
      <dgm:prSet presAssocID="{88D0D363-9AAA-4EFB-9A8D-53DAD5045BD7}" presName="chevron5" presStyleLbl="alignNode1" presStyleIdx="18" presStyleCnt="21"/>
      <dgm:spPr/>
      <dgm:t>
        <a:bodyPr/>
        <a:lstStyle/>
        <a:p>
          <a:endParaRPr lang="ru-RU"/>
        </a:p>
      </dgm:t>
    </dgm:pt>
    <dgm:pt modelId="{99421C4A-952E-4918-B71E-7B3AB3B716E2}" type="pres">
      <dgm:prSet presAssocID="{88D0D363-9AAA-4EFB-9A8D-53DAD5045BD7}" presName="chevron6" presStyleLbl="alignNode1" presStyleIdx="19" presStyleCnt="21"/>
      <dgm:spPr/>
      <dgm:t>
        <a:bodyPr/>
        <a:lstStyle/>
        <a:p>
          <a:endParaRPr lang="ru-RU"/>
        </a:p>
      </dgm:t>
    </dgm:pt>
    <dgm:pt modelId="{ED1B301A-DF6F-46CD-8F10-859BB8E237E4}" type="pres">
      <dgm:prSet presAssocID="{88D0D363-9AAA-4EFB-9A8D-53DAD5045BD7}" presName="chevron7" presStyleLbl="alignNode1" presStyleIdx="20" presStyleCnt="21"/>
      <dgm:spPr/>
      <dgm:t>
        <a:bodyPr/>
        <a:lstStyle/>
        <a:p>
          <a:endParaRPr lang="ru-RU"/>
        </a:p>
      </dgm:t>
    </dgm:pt>
    <dgm:pt modelId="{0EE8860C-2DDA-41D4-AAF0-AB3DDC3975BA}" type="pres">
      <dgm:prSet presAssocID="{88D0D363-9AAA-4EFB-9A8D-53DAD5045BD7}" presName="childtext" presStyleLbl="solidFgAcc1" presStyleIdx="2" presStyleCnt="3" custScaleX="85953" custScaleY="111419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5C8A97-D70C-46EC-8BCE-09EAF1369F78}" type="presOf" srcId="{8ED85000-6C43-47EF-AA56-D11201A68808}" destId="{CABE8FEA-E180-4CCE-9B13-4D6F489CC4D8}" srcOrd="0" destOrd="1" presId="urn:microsoft.com/office/officeart/2008/layout/VerticalAccentList"/>
    <dgm:cxn modelId="{995F7293-EFB0-4B39-87A9-70E9623B1A88}" srcId="{88D0D363-9AAA-4EFB-9A8D-53DAD5045BD7}" destId="{CFB45CAD-5687-46AB-A2D3-39E976BEC09D}" srcOrd="0" destOrd="0" parTransId="{3EDD85DF-BEBA-483B-A27B-3E04C313C950}" sibTransId="{E3EE56B6-BCB1-4652-913A-B6DE352DBC5A}"/>
    <dgm:cxn modelId="{B600AA69-7D93-4889-BE0A-1E952AE0E15C}" srcId="{4E128016-F046-4F3C-A597-5B6FA48B1432}" destId="{CB31700C-A00B-460B-825D-7D992D59CDC0}" srcOrd="1" destOrd="0" parTransId="{D8B54755-17BB-4A8E-A534-2A8AB1B26884}" sibTransId="{F947BDC4-F970-496A-81F6-4F3822997856}"/>
    <dgm:cxn modelId="{11E8D520-761C-4E34-98B5-E1536B23FCBB}" type="presOf" srcId="{CB31700C-A00B-460B-825D-7D992D59CDC0}" destId="{213911B5-7956-4221-9296-7876C1EE96AC}" srcOrd="0" destOrd="1" presId="urn:microsoft.com/office/officeart/2008/layout/VerticalAccentList"/>
    <dgm:cxn modelId="{78A6887D-15ED-4E1B-9167-3AD5FBED9E56}" type="presOf" srcId="{34E4F3EA-6ADF-4AA4-9655-F81AB609A487}" destId="{213911B5-7956-4221-9296-7876C1EE96AC}" srcOrd="0" destOrd="0" presId="urn:microsoft.com/office/officeart/2008/layout/VerticalAccentList"/>
    <dgm:cxn modelId="{B07A6AD8-C55F-4EF0-B74D-2393999BF506}" type="presOf" srcId="{BFB09CB0-A3DF-4D81-B74B-08C0AA7442D1}" destId="{CABE8FEA-E180-4CCE-9B13-4D6F489CC4D8}" srcOrd="0" destOrd="2" presId="urn:microsoft.com/office/officeart/2008/layout/VerticalAccentList"/>
    <dgm:cxn modelId="{3CFD1F7E-15F8-404C-8695-729F53054B9E}" srcId="{B9EB1FCF-B0AE-424E-A6E0-BEF2C527E64D}" destId="{7F6E8B83-566B-461C-A9A5-58E7E924E90E}" srcOrd="3" destOrd="0" parTransId="{7C4FED01-3985-4195-BF4E-44DBD0896702}" sibTransId="{2C8D6E97-3CAC-498E-BEC1-4E3E5333B354}"/>
    <dgm:cxn modelId="{5CEC276C-A2FC-4660-94C8-ACBDA6642236}" srcId="{F632D5F2-117D-42EB-A912-8A7BAF38EC90}" destId="{B9EB1FCF-B0AE-424E-A6E0-BEF2C527E64D}" srcOrd="0" destOrd="0" parTransId="{923D588C-0F88-4B52-BABA-793B3CB74422}" sibTransId="{C49FCD97-A3D2-44F2-8584-A304F77169CC}"/>
    <dgm:cxn modelId="{DBA21CC0-FB0A-4A3C-BDF7-27D8D407AF3D}" srcId="{4E128016-F046-4F3C-A597-5B6FA48B1432}" destId="{8E36EAE3-B4F2-4CAB-975D-DE1683647A0F}" srcOrd="2" destOrd="0" parTransId="{F3F863D2-34AC-4451-B340-3C7A990C581A}" sibTransId="{9A9815A3-4C84-4EB1-AC9A-CFF7BFA50F7D}"/>
    <dgm:cxn modelId="{F6C0114B-3A08-49B4-A56D-6B14A9526BD0}" srcId="{B9EB1FCF-B0AE-424E-A6E0-BEF2C527E64D}" destId="{F1C02FE2-F951-47CD-B45F-8E00E5755330}" srcOrd="0" destOrd="0" parTransId="{5C5E6B56-22F6-4ACD-B68A-8AF1AC7F7329}" sibTransId="{2EF6B961-6ACD-4FF9-8452-8B94A67DCAFE}"/>
    <dgm:cxn modelId="{E2436159-753C-4DCB-9ACD-85E52441347F}" type="presOf" srcId="{88D0D363-9AAA-4EFB-9A8D-53DAD5045BD7}" destId="{610DB6DD-27A1-4DE7-8EF8-4C26BBB7124C}" srcOrd="0" destOrd="0" presId="urn:microsoft.com/office/officeart/2008/layout/VerticalAccentList"/>
    <dgm:cxn modelId="{C730D2BF-1447-4B30-AE8E-55088D56E715}" type="presOf" srcId="{8E36EAE3-B4F2-4CAB-975D-DE1683647A0F}" destId="{213911B5-7956-4221-9296-7876C1EE96AC}" srcOrd="0" destOrd="2" presId="urn:microsoft.com/office/officeart/2008/layout/VerticalAccentList"/>
    <dgm:cxn modelId="{05E79F5F-3652-41CF-A33E-6E054C9D8491}" type="presOf" srcId="{7F6E8B83-566B-461C-A9A5-58E7E924E90E}" destId="{CABE8FEA-E180-4CCE-9B13-4D6F489CC4D8}" srcOrd="0" destOrd="3" presId="urn:microsoft.com/office/officeart/2008/layout/VerticalAccentList"/>
    <dgm:cxn modelId="{68F8B5B8-4C82-4FF3-8FD8-C551ACC423C4}" srcId="{B9EB1FCF-B0AE-424E-A6E0-BEF2C527E64D}" destId="{8ED85000-6C43-47EF-AA56-D11201A68808}" srcOrd="1" destOrd="0" parTransId="{2302B4D4-69E4-47A3-8917-457BFBF38976}" sibTransId="{36454830-9D53-4E55-9635-105F78AC9499}"/>
    <dgm:cxn modelId="{19DC879E-04C3-4DE9-8D0E-BB6684083FBB}" srcId="{4E128016-F046-4F3C-A597-5B6FA48B1432}" destId="{34E4F3EA-6ADF-4AA4-9655-F81AB609A487}" srcOrd="0" destOrd="0" parTransId="{75E8E8E1-B507-45AD-B1F2-B611E315D12A}" sibTransId="{25ED88ED-2DF2-4D9D-88A0-EC80FFF82420}"/>
    <dgm:cxn modelId="{5A0D3B40-B9AA-4174-9C7B-1F044BAC0D06}" srcId="{F632D5F2-117D-42EB-A912-8A7BAF38EC90}" destId="{4E128016-F046-4F3C-A597-5B6FA48B1432}" srcOrd="1" destOrd="0" parTransId="{A6E5A1B5-66B2-4F64-A16A-819EF8D5679D}" sibTransId="{761479FA-50A2-47A4-87E7-E2882BD33CF7}"/>
    <dgm:cxn modelId="{7F3AC325-00F8-458D-885E-8A83DA3C1DBA}" srcId="{F632D5F2-117D-42EB-A912-8A7BAF38EC90}" destId="{88D0D363-9AAA-4EFB-9A8D-53DAD5045BD7}" srcOrd="2" destOrd="0" parTransId="{87464B8B-B1D4-431D-A1C5-05907B5B31CF}" sibTransId="{DC04BF32-8D3D-4313-A8A4-87C2AA9C323B}"/>
    <dgm:cxn modelId="{C5538DD5-48AA-49ED-AB13-1359F65706F3}" type="presOf" srcId="{CFB45CAD-5687-46AB-A2D3-39E976BEC09D}" destId="{0EE8860C-2DDA-41D4-AAF0-AB3DDC3975BA}" srcOrd="0" destOrd="0" presId="urn:microsoft.com/office/officeart/2008/layout/VerticalAccentList"/>
    <dgm:cxn modelId="{ADFD35C5-018E-4F1E-8AA1-8E8EB77875DA}" type="presOf" srcId="{F632D5F2-117D-42EB-A912-8A7BAF38EC90}" destId="{49C882BC-7528-4B6D-A5DA-A73A1A387DB9}" srcOrd="0" destOrd="0" presId="urn:microsoft.com/office/officeart/2008/layout/VerticalAccentList"/>
    <dgm:cxn modelId="{6514F8EE-67BD-4B88-94E1-66FEACB8D279}" type="presOf" srcId="{F1C02FE2-F951-47CD-B45F-8E00E5755330}" destId="{CABE8FEA-E180-4CCE-9B13-4D6F489CC4D8}" srcOrd="0" destOrd="0" presId="urn:microsoft.com/office/officeart/2008/layout/VerticalAccentList"/>
    <dgm:cxn modelId="{7790AB4E-B5DE-433D-9D92-35DA93F13184}" srcId="{B9EB1FCF-B0AE-424E-A6E0-BEF2C527E64D}" destId="{BFB09CB0-A3DF-4D81-B74B-08C0AA7442D1}" srcOrd="2" destOrd="0" parTransId="{8C041BF9-8CB6-46AC-B566-C379D03FD859}" sibTransId="{28976020-A5C3-4575-9E4D-F5794EB7E86D}"/>
    <dgm:cxn modelId="{2541BF5E-CCDF-474D-9CA0-BF022B1FD2B9}" type="presOf" srcId="{4E128016-F046-4F3C-A597-5B6FA48B1432}" destId="{D66979F7-E106-45CC-8918-0154DF83DDDC}" srcOrd="0" destOrd="0" presId="urn:microsoft.com/office/officeart/2008/layout/VerticalAccentList"/>
    <dgm:cxn modelId="{B99EB56E-DA22-4362-9737-B3E072339339}" type="presOf" srcId="{B9EB1FCF-B0AE-424E-A6E0-BEF2C527E64D}" destId="{BECAA118-37CA-4363-AA4D-297B0D528612}" srcOrd="0" destOrd="0" presId="urn:microsoft.com/office/officeart/2008/layout/VerticalAccentList"/>
    <dgm:cxn modelId="{B1146303-501A-4703-B92F-275B7826EB59}" type="presParOf" srcId="{49C882BC-7528-4B6D-A5DA-A73A1A387DB9}" destId="{E093B99D-0B9B-4F3D-BB66-E28457439E20}" srcOrd="0" destOrd="0" presId="urn:microsoft.com/office/officeart/2008/layout/VerticalAccentList"/>
    <dgm:cxn modelId="{AA67B0FB-B4D3-4A41-87CF-2B0065BAC31C}" type="presParOf" srcId="{E093B99D-0B9B-4F3D-BB66-E28457439E20}" destId="{BECAA118-37CA-4363-AA4D-297B0D528612}" srcOrd="0" destOrd="0" presId="urn:microsoft.com/office/officeart/2008/layout/VerticalAccentList"/>
    <dgm:cxn modelId="{2CEC49C5-A8D3-459C-A421-293BA1B1A67A}" type="presParOf" srcId="{49C882BC-7528-4B6D-A5DA-A73A1A387DB9}" destId="{7CF87D14-EFDD-44D6-9D7B-D3B0ED697594}" srcOrd="1" destOrd="0" presId="urn:microsoft.com/office/officeart/2008/layout/VerticalAccentList"/>
    <dgm:cxn modelId="{4FB76EB4-1EBF-4394-A0B4-B15C5FDF809A}" type="presParOf" srcId="{7CF87D14-EFDD-44D6-9D7B-D3B0ED697594}" destId="{901B4A90-13CB-4E18-B39B-3EB4006B714F}" srcOrd="0" destOrd="0" presId="urn:microsoft.com/office/officeart/2008/layout/VerticalAccentList"/>
    <dgm:cxn modelId="{E2E0A79F-DEFC-4EB5-8108-CB78CC8AD205}" type="presParOf" srcId="{7CF87D14-EFDD-44D6-9D7B-D3B0ED697594}" destId="{72F4FEF3-EA0B-4073-BD7F-3E20FAA849D1}" srcOrd="1" destOrd="0" presId="urn:microsoft.com/office/officeart/2008/layout/VerticalAccentList"/>
    <dgm:cxn modelId="{99A1C799-9026-4B02-B864-F1D139D6A4B1}" type="presParOf" srcId="{7CF87D14-EFDD-44D6-9D7B-D3B0ED697594}" destId="{B06DE9EA-8244-49E6-8A14-88F012306E6C}" srcOrd="2" destOrd="0" presId="urn:microsoft.com/office/officeart/2008/layout/VerticalAccentList"/>
    <dgm:cxn modelId="{658B5EBD-BF69-453B-BD4D-EB8DDB938B50}" type="presParOf" srcId="{7CF87D14-EFDD-44D6-9D7B-D3B0ED697594}" destId="{C5F62D4F-8291-4D63-93A7-7850E3002EF4}" srcOrd="3" destOrd="0" presId="urn:microsoft.com/office/officeart/2008/layout/VerticalAccentList"/>
    <dgm:cxn modelId="{18553648-86AF-4FD4-8CCA-1E23AAE5CE55}" type="presParOf" srcId="{7CF87D14-EFDD-44D6-9D7B-D3B0ED697594}" destId="{D13B045B-1585-484A-A783-105D00D24BBC}" srcOrd="4" destOrd="0" presId="urn:microsoft.com/office/officeart/2008/layout/VerticalAccentList"/>
    <dgm:cxn modelId="{12109F00-2850-4305-8467-CF3F603A6F27}" type="presParOf" srcId="{7CF87D14-EFDD-44D6-9D7B-D3B0ED697594}" destId="{91075AF9-AB84-4E01-A7AB-592362EE9087}" srcOrd="5" destOrd="0" presId="urn:microsoft.com/office/officeart/2008/layout/VerticalAccentList"/>
    <dgm:cxn modelId="{F2BAD857-C276-48EF-A3E1-F5B62F97D3ED}" type="presParOf" srcId="{7CF87D14-EFDD-44D6-9D7B-D3B0ED697594}" destId="{72A1B26D-5539-419E-BFFD-9B568D0F9440}" srcOrd="6" destOrd="0" presId="urn:microsoft.com/office/officeart/2008/layout/VerticalAccentList"/>
    <dgm:cxn modelId="{20274289-E72E-4D39-AF47-063023A4CB47}" type="presParOf" srcId="{7CF87D14-EFDD-44D6-9D7B-D3B0ED697594}" destId="{CABE8FEA-E180-4CCE-9B13-4D6F489CC4D8}" srcOrd="7" destOrd="0" presId="urn:microsoft.com/office/officeart/2008/layout/VerticalAccentList"/>
    <dgm:cxn modelId="{2D518F21-276E-4735-9366-FF6F21B6BF95}" type="presParOf" srcId="{49C882BC-7528-4B6D-A5DA-A73A1A387DB9}" destId="{2122C918-55A8-4B1B-96CF-263802F7C135}" srcOrd="2" destOrd="0" presId="urn:microsoft.com/office/officeart/2008/layout/VerticalAccentList"/>
    <dgm:cxn modelId="{DCA7A5C8-8C1A-4757-B3A8-173EDC13F274}" type="presParOf" srcId="{49C882BC-7528-4B6D-A5DA-A73A1A387DB9}" destId="{DB6FFFF9-4D03-43E2-9EB7-CBC83C841887}" srcOrd="3" destOrd="0" presId="urn:microsoft.com/office/officeart/2008/layout/VerticalAccentList"/>
    <dgm:cxn modelId="{E4A17F44-8FE4-41DC-8FDF-5B239BF7DA52}" type="presParOf" srcId="{DB6FFFF9-4D03-43E2-9EB7-CBC83C841887}" destId="{D66979F7-E106-45CC-8918-0154DF83DDDC}" srcOrd="0" destOrd="0" presId="urn:microsoft.com/office/officeart/2008/layout/VerticalAccentList"/>
    <dgm:cxn modelId="{46499973-C414-45FA-AC49-3E74D7026E95}" type="presParOf" srcId="{49C882BC-7528-4B6D-A5DA-A73A1A387DB9}" destId="{1416A4A4-5598-481A-9057-2EDA76FB672E}" srcOrd="4" destOrd="0" presId="urn:microsoft.com/office/officeart/2008/layout/VerticalAccentList"/>
    <dgm:cxn modelId="{D2C6720F-21B0-4212-A5DB-2D4DC814CCFC}" type="presParOf" srcId="{1416A4A4-5598-481A-9057-2EDA76FB672E}" destId="{2BD22B84-78FA-44A1-8792-8B3CDC1600F4}" srcOrd="0" destOrd="0" presId="urn:microsoft.com/office/officeart/2008/layout/VerticalAccentList"/>
    <dgm:cxn modelId="{6966984F-A96B-45A3-AB3A-EBBCCFD80017}" type="presParOf" srcId="{1416A4A4-5598-481A-9057-2EDA76FB672E}" destId="{D0E5A643-BEA8-4712-8E65-9B7D835339BB}" srcOrd="1" destOrd="0" presId="urn:microsoft.com/office/officeart/2008/layout/VerticalAccentList"/>
    <dgm:cxn modelId="{C850A5A8-AF1C-44AD-A619-6F9019EAEDAF}" type="presParOf" srcId="{1416A4A4-5598-481A-9057-2EDA76FB672E}" destId="{A2EE375E-98CB-4404-8405-C448DAA0AEA3}" srcOrd="2" destOrd="0" presId="urn:microsoft.com/office/officeart/2008/layout/VerticalAccentList"/>
    <dgm:cxn modelId="{7658617C-EFC5-47DD-8EA0-D26B1B75935D}" type="presParOf" srcId="{1416A4A4-5598-481A-9057-2EDA76FB672E}" destId="{093C4470-E4AB-4BD8-AB13-0DD1D3A125D2}" srcOrd="3" destOrd="0" presId="urn:microsoft.com/office/officeart/2008/layout/VerticalAccentList"/>
    <dgm:cxn modelId="{BF57F2E1-EFF3-406E-8F09-BD38DE6E5E7E}" type="presParOf" srcId="{1416A4A4-5598-481A-9057-2EDA76FB672E}" destId="{46AF28D3-4D9A-4BC9-A3B6-9D58371CCF5A}" srcOrd="4" destOrd="0" presId="urn:microsoft.com/office/officeart/2008/layout/VerticalAccentList"/>
    <dgm:cxn modelId="{7AC73C86-DD68-4140-95B6-6BC214D60CFA}" type="presParOf" srcId="{1416A4A4-5598-481A-9057-2EDA76FB672E}" destId="{18E6F360-AA9B-4E6D-A430-8AF523914814}" srcOrd="5" destOrd="0" presId="urn:microsoft.com/office/officeart/2008/layout/VerticalAccentList"/>
    <dgm:cxn modelId="{3EFF4E8E-6E5D-403D-80ED-3D6F7FFC7539}" type="presParOf" srcId="{1416A4A4-5598-481A-9057-2EDA76FB672E}" destId="{5186DC83-89C5-4C2C-96BB-5424F89D85EB}" srcOrd="6" destOrd="0" presId="urn:microsoft.com/office/officeart/2008/layout/VerticalAccentList"/>
    <dgm:cxn modelId="{49FE5C50-BD34-4A85-8D52-59C4C920EBE5}" type="presParOf" srcId="{1416A4A4-5598-481A-9057-2EDA76FB672E}" destId="{213911B5-7956-4221-9296-7876C1EE96AC}" srcOrd="7" destOrd="0" presId="urn:microsoft.com/office/officeart/2008/layout/VerticalAccentList"/>
    <dgm:cxn modelId="{16191ACF-27A4-496B-AE74-2E5B462E25C7}" type="presParOf" srcId="{49C882BC-7528-4B6D-A5DA-A73A1A387DB9}" destId="{9AC0CAD2-3ACA-4687-A013-5B1FC39B6A95}" srcOrd="5" destOrd="0" presId="urn:microsoft.com/office/officeart/2008/layout/VerticalAccentList"/>
    <dgm:cxn modelId="{39EF2AD2-1CCB-4D80-9376-3C1435977635}" type="presParOf" srcId="{49C882BC-7528-4B6D-A5DA-A73A1A387DB9}" destId="{914A2B4C-E610-4812-B297-661521E8FFDD}" srcOrd="6" destOrd="0" presId="urn:microsoft.com/office/officeart/2008/layout/VerticalAccentList"/>
    <dgm:cxn modelId="{08BE3234-8E95-4A2E-9FCE-730560F615AE}" type="presParOf" srcId="{914A2B4C-E610-4812-B297-661521E8FFDD}" destId="{610DB6DD-27A1-4DE7-8EF8-4C26BBB7124C}" srcOrd="0" destOrd="0" presId="urn:microsoft.com/office/officeart/2008/layout/VerticalAccentList"/>
    <dgm:cxn modelId="{5CD2C606-23F8-4932-8A58-CB9E8A9CD0A8}" type="presParOf" srcId="{49C882BC-7528-4B6D-A5DA-A73A1A387DB9}" destId="{28F4B8F0-4678-4EBE-8823-7BA9234F40B9}" srcOrd="7" destOrd="0" presId="urn:microsoft.com/office/officeart/2008/layout/VerticalAccentList"/>
    <dgm:cxn modelId="{ADDD6C4F-D999-416F-90F8-A2712DF52A3B}" type="presParOf" srcId="{28F4B8F0-4678-4EBE-8823-7BA9234F40B9}" destId="{A8879AF5-CCD5-47E4-B9A5-491D7D8B77DB}" srcOrd="0" destOrd="0" presId="urn:microsoft.com/office/officeart/2008/layout/VerticalAccentList"/>
    <dgm:cxn modelId="{7EF8D6C0-4757-42B8-90F9-3496CB21EF02}" type="presParOf" srcId="{28F4B8F0-4678-4EBE-8823-7BA9234F40B9}" destId="{CBBF6106-D47F-4E11-8419-49C35DA37798}" srcOrd="1" destOrd="0" presId="urn:microsoft.com/office/officeart/2008/layout/VerticalAccentList"/>
    <dgm:cxn modelId="{ABB11FFA-5A88-4941-9098-756CA3D549E4}" type="presParOf" srcId="{28F4B8F0-4678-4EBE-8823-7BA9234F40B9}" destId="{67F7E784-4DFD-4A45-AE46-918FB6016EAA}" srcOrd="2" destOrd="0" presId="urn:microsoft.com/office/officeart/2008/layout/VerticalAccentList"/>
    <dgm:cxn modelId="{12C0B564-D845-4BF1-AA4B-A85712AF5437}" type="presParOf" srcId="{28F4B8F0-4678-4EBE-8823-7BA9234F40B9}" destId="{6DF042E1-0612-4B8A-841A-982C7FCA2FD2}" srcOrd="3" destOrd="0" presId="urn:microsoft.com/office/officeart/2008/layout/VerticalAccentList"/>
    <dgm:cxn modelId="{361A9104-C161-4D5D-9514-7EAE2F36F989}" type="presParOf" srcId="{28F4B8F0-4678-4EBE-8823-7BA9234F40B9}" destId="{4F360987-9D4F-4666-831D-5B13CCCBBFF8}" srcOrd="4" destOrd="0" presId="urn:microsoft.com/office/officeart/2008/layout/VerticalAccentList"/>
    <dgm:cxn modelId="{687E30E8-9BCC-427C-B5BE-35C11D5F42A4}" type="presParOf" srcId="{28F4B8F0-4678-4EBE-8823-7BA9234F40B9}" destId="{99421C4A-952E-4918-B71E-7B3AB3B716E2}" srcOrd="5" destOrd="0" presId="urn:microsoft.com/office/officeart/2008/layout/VerticalAccentList"/>
    <dgm:cxn modelId="{9A4A942D-A757-4E46-97C4-761153B16BF1}" type="presParOf" srcId="{28F4B8F0-4678-4EBE-8823-7BA9234F40B9}" destId="{ED1B301A-DF6F-46CD-8F10-859BB8E237E4}" srcOrd="6" destOrd="0" presId="urn:microsoft.com/office/officeart/2008/layout/VerticalAccentList"/>
    <dgm:cxn modelId="{3CD9116F-7C95-4E34-BB9D-942A007B367C}" type="presParOf" srcId="{28F4B8F0-4678-4EBE-8823-7BA9234F40B9}" destId="{0EE8860C-2DDA-41D4-AAF0-AB3DDC3975BA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32D5F2-117D-42EB-A912-8A7BAF38EC90}" type="doc">
      <dgm:prSet loTypeId="urn:microsoft.com/office/officeart/2005/8/layout/vList5" loCatId="list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B9EB1FCF-B0AE-424E-A6E0-BEF2C527E64D}">
      <dgm:prSet phldrT="[Текст]" custT="1"/>
      <dgm:spPr>
        <a:xfrm>
          <a:off x="173147" y="101141"/>
          <a:ext cx="6818084" cy="619825"/>
        </a:xfrm>
      </dgm:spPr>
      <dgm:t>
        <a:bodyPr/>
        <a:lstStyle/>
        <a:p>
          <a:r>
            <a:rPr lang="ru-RU" sz="20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Социально-контактный</a:t>
          </a:r>
          <a:endParaRPr lang="ru-RU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923D588C-0F88-4B52-BABA-793B3CB74422}" type="parTrans" cxnId="{5CEC276C-A2FC-4660-94C8-ACBDA6642236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C49FCD97-A3D2-44F2-8584-A304F77169CC}" type="sibTrans" cxnId="{5CEC276C-A2FC-4660-94C8-ACBDA6642236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F1C02FE2-F951-47CD-B45F-8E00E5755330}">
      <dgm:prSet phldrT="[Текст]" custT="1"/>
      <dgm:spPr>
        <a:xfrm>
          <a:off x="538162" y="959845"/>
          <a:ext cx="6065826" cy="1053681"/>
        </a:xfrm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700" dirty="0" err="1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социо</a:t>
          </a: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-культурные особенности территории;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5C5E6B56-22F6-4ACD-B68A-8AF1AC7F7329}" type="parTrans" cxnId="{F6C0114B-3A08-49B4-A56D-6B14A9526BD0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2EF6B961-6ACD-4FF9-8452-8B94A67DCAFE}" type="sibTrans" cxnId="{F6C0114B-3A08-49B4-A56D-6B14A9526BD0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BFB09CB0-A3DF-4D81-B74B-08C0AA7442D1}">
      <dgm:prSet phldrT="[Текст]" custT="1"/>
      <dgm:spPr>
        <a:xfrm>
          <a:off x="538162" y="959845"/>
          <a:ext cx="6065826" cy="1053681"/>
        </a:xfrm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учреждения и организации;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8C041BF9-8CB6-46AC-B566-C379D03FD859}" type="parTrans" cxnId="{7790AB4E-B5DE-433D-9D92-35DA93F13184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28976020-A5C3-4575-9E4D-F5794EB7E86D}" type="sibTrans" cxnId="{7790AB4E-B5DE-433D-9D92-35DA93F13184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7F6E8B83-566B-461C-A9A5-58E7E924E90E}">
      <dgm:prSet phldrT="[Текст]" custT="1"/>
      <dgm:spPr>
        <a:xfrm>
          <a:off x="538162" y="959845"/>
          <a:ext cx="6065826" cy="1053681"/>
        </a:xfrm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микросоциумы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7C4FED01-3985-4195-BF4E-44DBD0896702}" type="parTrans" cxnId="{3CFD1F7E-15F8-404C-8695-729F53054B9E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2C8D6E97-3CAC-498E-BEC1-4E3E5333B354}" type="sibTrans" cxnId="{3CFD1F7E-15F8-404C-8695-729F53054B9E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4E128016-F046-4F3C-A597-5B6FA48B1432}">
      <dgm:prSet phldrT="[Текст]" custT="1"/>
      <dgm:spPr>
        <a:xfrm>
          <a:off x="117716" y="2245328"/>
          <a:ext cx="6818084" cy="619825"/>
        </a:xfrm>
      </dgm:spPr>
      <dgm:t>
        <a:bodyPr/>
        <a:lstStyle/>
        <a:p>
          <a:r>
            <a:rPr lang="ru-RU" sz="20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Информационный</a:t>
          </a:r>
          <a:endParaRPr lang="ru-RU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A6E5A1B5-66B2-4F64-A16A-819EF8D5679D}" type="parTrans" cxnId="{5A0D3B40-B9AA-4174-9C7B-1F044BAC0D06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761479FA-50A2-47A4-87E7-E2882BD33CF7}" type="sibTrans" cxnId="{5A0D3B40-B9AA-4174-9C7B-1F044BAC0D06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34E4F3EA-6ADF-4AA4-9655-F81AB609A487}">
      <dgm:prSet phldrT="[Текст]" custT="1"/>
      <dgm:spPr>
        <a:xfrm>
          <a:off x="593554" y="2991415"/>
          <a:ext cx="5955042" cy="1010086"/>
        </a:xfrm>
      </dgm:spPr>
      <dgm:t>
        <a:bodyPr/>
        <a:lstStyle/>
        <a:p>
          <a:pPr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нормативно-правовое пространство; 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75E8E8E1-B507-45AD-B1F2-B611E315D12A}" type="parTrans" cxnId="{19DC879E-04C3-4DE9-8D0E-BB6684083FBB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25ED88ED-2DF2-4D9D-88A0-EC80FFF82420}" type="sibTrans" cxnId="{19DC879E-04C3-4DE9-8D0E-BB6684083FBB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CB31700C-A00B-460B-825D-7D992D59CDC0}">
      <dgm:prSet phldrT="[Текст]" custT="1"/>
      <dgm:spPr>
        <a:xfrm>
          <a:off x="593554" y="2991415"/>
          <a:ext cx="5955042" cy="1010086"/>
        </a:xfrm>
      </dgm:spPr>
      <dgm:t>
        <a:bodyPr/>
        <a:lstStyle/>
        <a:p>
          <a:pPr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традиции и уклад школы;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D8B54755-17BB-4A8E-A534-2A8AB1B26884}" type="parTrans" cxnId="{B600AA69-7D93-4889-BE0A-1E952AE0E15C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F947BDC4-F970-496A-81F6-4F3822997856}" type="sibTrans" cxnId="{B600AA69-7D93-4889-BE0A-1E952AE0E15C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8E36EAE3-B4F2-4CAB-975D-DE1683647A0F}">
      <dgm:prSet phldrT="[Текст]" custT="1"/>
      <dgm:spPr>
        <a:xfrm>
          <a:off x="593554" y="2991415"/>
          <a:ext cx="5955042" cy="1010086"/>
        </a:xfrm>
      </dgm:spPr>
      <dgm:t>
        <a:bodyPr/>
        <a:lstStyle/>
        <a:p>
          <a:pPr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средства наглядности и рекламы;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F3F863D2-34AC-4451-B340-3C7A990C581A}" type="parTrans" cxnId="{DBA21CC0-FB0A-4A3C-BDF7-27D8D407AF3D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9A9815A3-4C84-4EB1-AC9A-CFF7BFA50F7D}" type="sibTrans" cxnId="{DBA21CC0-FB0A-4A3C-BDF7-27D8D407AF3D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88D0D363-9AAA-4EFB-9A8D-53DAD5045BD7}">
      <dgm:prSet phldrT="[Текст]" custT="1"/>
      <dgm:spPr>
        <a:xfrm>
          <a:off x="117716" y="4255099"/>
          <a:ext cx="6818084" cy="619825"/>
        </a:xfrm>
      </dgm:spPr>
      <dgm:t>
        <a:bodyPr/>
        <a:lstStyle/>
        <a:p>
          <a:r>
            <a:rPr lang="ru-RU" sz="20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Предметный</a:t>
          </a:r>
          <a:endParaRPr lang="ru-RU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87464B8B-B1D4-431D-A1C5-05907B5B31CF}" type="parTrans" cxnId="{7F3AC325-00F8-458D-885E-8A83DA3C1DBA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DC04BF32-8D3D-4313-A8A4-87C2AA9C323B}" type="sibTrans" cxnId="{7F3AC325-00F8-458D-885E-8A83DA3C1DBA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CFB45CAD-5687-46AB-A2D3-39E976BEC09D}">
      <dgm:prSet phldrT="[Текст]" custT="1"/>
      <dgm:spPr>
        <a:xfrm>
          <a:off x="602809" y="5001186"/>
          <a:ext cx="5936532" cy="1010086"/>
        </a:xfrm>
      </dgm:spPr>
      <dgm:t>
        <a:bodyPr/>
        <a:lstStyle/>
        <a:p>
          <a:pPr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организация пространства;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3EDD85DF-BEBA-483B-A27B-3E04C313C950}" type="parTrans" cxnId="{995F7293-EFB0-4B39-87A9-70E9623B1A88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E3EE56B6-BCB1-4652-913A-B6DE352DBC5A}" type="sibTrans" cxnId="{995F7293-EFB0-4B39-87A9-70E9623B1A88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8ED85000-6C43-47EF-AA56-D11201A68808}">
      <dgm:prSet phldrT="[Текст]" custT="1"/>
      <dgm:spPr>
        <a:xfrm>
          <a:off x="538162" y="959845"/>
          <a:ext cx="6065826" cy="1053681"/>
        </a:xfrm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личный пример окружающих;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2302B4D4-69E4-47A3-8917-457BFBF38976}" type="parTrans" cxnId="{68F8B5B8-4C82-4FF3-8FD8-C551ACC423C4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36454830-9D53-4E55-9635-105F78AC9499}" type="sibTrans" cxnId="{68F8B5B8-4C82-4FF3-8FD8-C551ACC423C4}">
      <dgm:prSet/>
      <dgm:spPr/>
      <dgm:t>
        <a:bodyPr/>
        <a:lstStyle/>
        <a:p>
          <a:endParaRPr lang="ru-RU">
            <a:latin typeface="Rosatom Light" panose="020B0403040504020204" pitchFamily="34" charset="-52"/>
            <a:ea typeface="Rosatom Light" panose="020B0403040504020204" pitchFamily="34" charset="-52"/>
          </a:endParaRPr>
        </a:p>
      </dgm:t>
    </dgm:pt>
    <dgm:pt modelId="{2571C909-1692-4D3C-80EA-44B77631BB40}">
      <dgm:prSet phldrT="[Текст]" custT="1"/>
      <dgm:spPr>
        <a:xfrm>
          <a:off x="602809" y="5001186"/>
          <a:ext cx="5936532" cy="1010086"/>
        </a:xfrm>
      </dgm:spPr>
      <dgm:t>
        <a:bodyPr/>
        <a:lstStyle/>
        <a:p>
          <a:pPr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специфика деятельности;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9A092381-B143-4D2A-B270-ECEE6617F9B8}" type="parTrans" cxnId="{794C57DD-7801-4A19-9444-439B54521D5E}">
      <dgm:prSet/>
      <dgm:spPr/>
      <dgm:t>
        <a:bodyPr/>
        <a:lstStyle/>
        <a:p>
          <a:endParaRPr lang="ru-RU"/>
        </a:p>
      </dgm:t>
    </dgm:pt>
    <dgm:pt modelId="{7994CB5C-FDBD-4A8B-96D8-23B6D01A5675}" type="sibTrans" cxnId="{794C57DD-7801-4A19-9444-439B54521D5E}">
      <dgm:prSet/>
      <dgm:spPr/>
      <dgm:t>
        <a:bodyPr/>
        <a:lstStyle/>
        <a:p>
          <a:endParaRPr lang="ru-RU"/>
        </a:p>
      </dgm:t>
    </dgm:pt>
    <dgm:pt modelId="{D21B515A-7F1E-4033-8A77-B1838BC98D2C}">
      <dgm:prSet phldrT="[Текст]" custT="1"/>
      <dgm:spPr>
        <a:xfrm>
          <a:off x="602809" y="5001186"/>
          <a:ext cx="5936532" cy="1010086"/>
        </a:xfrm>
      </dgm:spPr>
      <dgm:t>
        <a:bodyPr/>
        <a:lstStyle/>
        <a:p>
          <a:pPr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санитарно-гигиенические условия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2CF57E16-794C-4C1A-ADD9-50AEDDDAC409}" type="parTrans" cxnId="{651A5505-346F-4A7B-A563-3BA86436D75B}">
      <dgm:prSet/>
      <dgm:spPr/>
      <dgm:t>
        <a:bodyPr/>
        <a:lstStyle/>
        <a:p>
          <a:endParaRPr lang="ru-RU"/>
        </a:p>
      </dgm:t>
    </dgm:pt>
    <dgm:pt modelId="{84A67E05-5296-4839-9C44-9455DCB16251}" type="sibTrans" cxnId="{651A5505-346F-4A7B-A563-3BA86436D75B}">
      <dgm:prSet/>
      <dgm:spPr/>
      <dgm:t>
        <a:bodyPr/>
        <a:lstStyle/>
        <a:p>
          <a:endParaRPr lang="ru-RU"/>
        </a:p>
      </dgm:t>
    </dgm:pt>
    <dgm:pt modelId="{AD8AF434-7F88-45D5-8771-1AEACDAF211B}">
      <dgm:prSet phldrT="[Текст]" custT="1"/>
      <dgm:spPr>
        <a:xfrm>
          <a:off x="593554" y="2991415"/>
          <a:ext cx="5955042" cy="1010086"/>
        </a:xfrm>
      </dgm:spPr>
      <dgm:t>
        <a:bodyPr/>
        <a:lstStyle/>
        <a:p>
          <a:pPr>
            <a:spcAft>
              <a:spcPts val="0"/>
            </a:spcAft>
          </a:pPr>
          <a:r>
            <a:rPr lang="ru-RU" sz="17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персональные адресованные воздействия</a:t>
          </a:r>
          <a:endParaRPr lang="ru-RU" sz="17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gm:t>
    </dgm:pt>
    <dgm:pt modelId="{49AFCA97-E193-421A-BA99-A09AA882908D}" type="parTrans" cxnId="{9B719143-730B-435D-BFE9-A7CE50A13569}">
      <dgm:prSet/>
      <dgm:spPr/>
      <dgm:t>
        <a:bodyPr/>
        <a:lstStyle/>
        <a:p>
          <a:endParaRPr lang="ru-RU"/>
        </a:p>
      </dgm:t>
    </dgm:pt>
    <dgm:pt modelId="{150445E8-06C1-4121-80B5-D38F892F3336}" type="sibTrans" cxnId="{9B719143-730B-435D-BFE9-A7CE50A13569}">
      <dgm:prSet/>
      <dgm:spPr/>
      <dgm:t>
        <a:bodyPr/>
        <a:lstStyle/>
        <a:p>
          <a:endParaRPr lang="ru-RU"/>
        </a:p>
      </dgm:t>
    </dgm:pt>
    <dgm:pt modelId="{7EBE665A-B8D7-451F-A376-F56E699BBB22}" type="pres">
      <dgm:prSet presAssocID="{F632D5F2-117D-42EB-A912-8A7BAF38EC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0E730F-5F10-4E0B-A61A-744FCFBAFA67}" type="pres">
      <dgm:prSet presAssocID="{B9EB1FCF-B0AE-424E-A6E0-BEF2C527E64D}" presName="linNode" presStyleCnt="0"/>
      <dgm:spPr/>
      <dgm:t>
        <a:bodyPr/>
        <a:lstStyle/>
        <a:p>
          <a:endParaRPr lang="ru-RU"/>
        </a:p>
      </dgm:t>
    </dgm:pt>
    <dgm:pt modelId="{A5A5CD2B-78E6-4A5A-B54E-3C8D436B3557}" type="pres">
      <dgm:prSet presAssocID="{B9EB1FCF-B0AE-424E-A6E0-BEF2C527E64D}" presName="parentText" presStyleLbl="node1" presStyleIdx="0" presStyleCnt="3" custScaleX="99154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3A86C68-B324-409D-823B-354650AA00F2}" type="pres">
      <dgm:prSet presAssocID="{B9EB1FCF-B0AE-424E-A6E0-BEF2C527E64D}" presName="descendantText" presStyleLbl="alignAccFollowNode1" presStyleIdx="0" presStyleCnt="3" custScaleX="124292" custScaleY="11928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2A797B8-0722-4BDA-8F49-B3E6E9C14991}" type="pres">
      <dgm:prSet presAssocID="{C49FCD97-A3D2-44F2-8584-A304F77169CC}" presName="sp" presStyleCnt="0"/>
      <dgm:spPr/>
      <dgm:t>
        <a:bodyPr/>
        <a:lstStyle/>
        <a:p>
          <a:endParaRPr lang="ru-RU"/>
        </a:p>
      </dgm:t>
    </dgm:pt>
    <dgm:pt modelId="{39CE7D54-564C-4C9E-BB92-67FE82C86B51}" type="pres">
      <dgm:prSet presAssocID="{4E128016-F046-4F3C-A597-5B6FA48B1432}" presName="linNode" presStyleCnt="0"/>
      <dgm:spPr/>
      <dgm:t>
        <a:bodyPr/>
        <a:lstStyle/>
        <a:p>
          <a:endParaRPr lang="ru-RU"/>
        </a:p>
      </dgm:t>
    </dgm:pt>
    <dgm:pt modelId="{58355D5F-3F97-4DF7-A8A5-CB78643B375C}" type="pres">
      <dgm:prSet presAssocID="{4E128016-F046-4F3C-A597-5B6FA48B1432}" presName="parentText" presStyleLbl="node1" presStyleIdx="1" presStyleCnt="3" custScaleX="90167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1AAB3C6-BFBE-42DB-A8CD-F107661599AC}" type="pres">
      <dgm:prSet presAssocID="{4E128016-F046-4F3C-A597-5B6FA48B1432}" presName="descendantText" presStyleLbl="alignAccFollowNode1" presStyleIdx="1" presStyleCnt="3" custScaleX="113208" custScaleY="12059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AEDA48C-5543-40D9-B6BB-30FAF0102305}" type="pres">
      <dgm:prSet presAssocID="{761479FA-50A2-47A4-87E7-E2882BD33CF7}" presName="sp" presStyleCnt="0"/>
      <dgm:spPr/>
      <dgm:t>
        <a:bodyPr/>
        <a:lstStyle/>
        <a:p>
          <a:endParaRPr lang="ru-RU"/>
        </a:p>
      </dgm:t>
    </dgm:pt>
    <dgm:pt modelId="{37EA61E5-8C37-47DD-8C19-4BA80F530320}" type="pres">
      <dgm:prSet presAssocID="{88D0D363-9AAA-4EFB-9A8D-53DAD5045BD7}" presName="linNode" presStyleCnt="0"/>
      <dgm:spPr/>
      <dgm:t>
        <a:bodyPr/>
        <a:lstStyle/>
        <a:p>
          <a:endParaRPr lang="ru-RU"/>
        </a:p>
      </dgm:t>
    </dgm:pt>
    <dgm:pt modelId="{313A4872-E062-4772-9128-E380169C42DE}" type="pres">
      <dgm:prSet presAssocID="{88D0D363-9AAA-4EFB-9A8D-53DAD5045BD7}" presName="parentText" presStyleLbl="node1" presStyleIdx="2" presStyleCnt="3" custScaleX="85985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CCACFFB9-6FA8-4FA1-A9F7-8B11A98C70A3}" type="pres">
      <dgm:prSet presAssocID="{88D0D363-9AAA-4EFB-9A8D-53DAD5045BD7}" presName="descendantText" presStyleLbl="alignAccFollowNode1" presStyleIdx="2" presStyleCnt="3" custScaleX="106975" custScaleY="12001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871DA312-EA86-4A6C-8B5C-E54FA8022517}" type="presOf" srcId="{4E128016-F046-4F3C-A597-5B6FA48B1432}" destId="{58355D5F-3F97-4DF7-A8A5-CB78643B375C}" srcOrd="0" destOrd="0" presId="urn:microsoft.com/office/officeart/2005/8/layout/vList5"/>
    <dgm:cxn modelId="{7790AB4E-B5DE-433D-9D92-35DA93F13184}" srcId="{B9EB1FCF-B0AE-424E-A6E0-BEF2C527E64D}" destId="{BFB09CB0-A3DF-4D81-B74B-08C0AA7442D1}" srcOrd="2" destOrd="0" parTransId="{8C041BF9-8CB6-46AC-B566-C379D03FD859}" sibTransId="{28976020-A5C3-4575-9E4D-F5794EB7E86D}"/>
    <dgm:cxn modelId="{32AC97D5-EC2E-4010-8E5A-D23107354DCB}" type="presOf" srcId="{CB31700C-A00B-460B-825D-7D992D59CDC0}" destId="{A1AAB3C6-BFBE-42DB-A8CD-F107661599AC}" srcOrd="0" destOrd="1" presId="urn:microsoft.com/office/officeart/2005/8/layout/vList5"/>
    <dgm:cxn modelId="{B8F09C79-3E0F-4F9B-9849-B0751C9585BC}" type="presOf" srcId="{AD8AF434-7F88-45D5-8771-1AEACDAF211B}" destId="{A1AAB3C6-BFBE-42DB-A8CD-F107661599AC}" srcOrd="0" destOrd="3" presId="urn:microsoft.com/office/officeart/2005/8/layout/vList5"/>
    <dgm:cxn modelId="{5BFB8BE4-6508-4F99-9543-F545C6C4AB7B}" type="presOf" srcId="{7F6E8B83-566B-461C-A9A5-58E7E924E90E}" destId="{A3A86C68-B324-409D-823B-354650AA00F2}" srcOrd="0" destOrd="3" presId="urn:microsoft.com/office/officeart/2005/8/layout/vList5"/>
    <dgm:cxn modelId="{995F7293-EFB0-4B39-87A9-70E9623B1A88}" srcId="{88D0D363-9AAA-4EFB-9A8D-53DAD5045BD7}" destId="{CFB45CAD-5687-46AB-A2D3-39E976BEC09D}" srcOrd="0" destOrd="0" parTransId="{3EDD85DF-BEBA-483B-A27B-3E04C313C950}" sibTransId="{E3EE56B6-BCB1-4652-913A-B6DE352DBC5A}"/>
    <dgm:cxn modelId="{78A6A2F5-4CCB-4BE2-BA00-96B6643ABD80}" type="presOf" srcId="{CFB45CAD-5687-46AB-A2D3-39E976BEC09D}" destId="{CCACFFB9-6FA8-4FA1-A9F7-8B11A98C70A3}" srcOrd="0" destOrd="0" presId="urn:microsoft.com/office/officeart/2005/8/layout/vList5"/>
    <dgm:cxn modelId="{19DC879E-04C3-4DE9-8D0E-BB6684083FBB}" srcId="{4E128016-F046-4F3C-A597-5B6FA48B1432}" destId="{34E4F3EA-6ADF-4AA4-9655-F81AB609A487}" srcOrd="0" destOrd="0" parTransId="{75E8E8E1-B507-45AD-B1F2-B611E315D12A}" sibTransId="{25ED88ED-2DF2-4D9D-88A0-EC80FFF82420}"/>
    <dgm:cxn modelId="{A91F44B7-1852-4BE0-84B5-A8D3015F6056}" type="presOf" srcId="{34E4F3EA-6ADF-4AA4-9655-F81AB609A487}" destId="{A1AAB3C6-BFBE-42DB-A8CD-F107661599AC}" srcOrd="0" destOrd="0" presId="urn:microsoft.com/office/officeart/2005/8/layout/vList5"/>
    <dgm:cxn modelId="{651A5505-346F-4A7B-A563-3BA86436D75B}" srcId="{88D0D363-9AAA-4EFB-9A8D-53DAD5045BD7}" destId="{D21B515A-7F1E-4033-8A77-B1838BC98D2C}" srcOrd="2" destOrd="0" parTransId="{2CF57E16-794C-4C1A-ADD9-50AEDDDAC409}" sibTransId="{84A67E05-5296-4839-9C44-9455DCB16251}"/>
    <dgm:cxn modelId="{5A0D3B40-B9AA-4174-9C7B-1F044BAC0D06}" srcId="{F632D5F2-117D-42EB-A912-8A7BAF38EC90}" destId="{4E128016-F046-4F3C-A597-5B6FA48B1432}" srcOrd="1" destOrd="0" parTransId="{A6E5A1B5-66B2-4F64-A16A-819EF8D5679D}" sibTransId="{761479FA-50A2-47A4-87E7-E2882BD33CF7}"/>
    <dgm:cxn modelId="{3CFD1F7E-15F8-404C-8695-729F53054B9E}" srcId="{B9EB1FCF-B0AE-424E-A6E0-BEF2C527E64D}" destId="{7F6E8B83-566B-461C-A9A5-58E7E924E90E}" srcOrd="3" destOrd="0" parTransId="{7C4FED01-3985-4195-BF4E-44DBD0896702}" sibTransId="{2C8D6E97-3CAC-498E-BEC1-4E3E5333B354}"/>
    <dgm:cxn modelId="{2ABEDB56-58D0-4018-BAAF-D1610AB3AB05}" type="presOf" srcId="{F632D5F2-117D-42EB-A912-8A7BAF38EC90}" destId="{7EBE665A-B8D7-451F-A376-F56E699BBB22}" srcOrd="0" destOrd="0" presId="urn:microsoft.com/office/officeart/2005/8/layout/vList5"/>
    <dgm:cxn modelId="{416F9954-514E-4705-8719-4E61699EDC92}" type="presOf" srcId="{88D0D363-9AAA-4EFB-9A8D-53DAD5045BD7}" destId="{313A4872-E062-4772-9128-E380169C42DE}" srcOrd="0" destOrd="0" presId="urn:microsoft.com/office/officeart/2005/8/layout/vList5"/>
    <dgm:cxn modelId="{794C57DD-7801-4A19-9444-439B54521D5E}" srcId="{88D0D363-9AAA-4EFB-9A8D-53DAD5045BD7}" destId="{2571C909-1692-4D3C-80EA-44B77631BB40}" srcOrd="1" destOrd="0" parTransId="{9A092381-B143-4D2A-B270-ECEE6617F9B8}" sibTransId="{7994CB5C-FDBD-4A8B-96D8-23B6D01A5675}"/>
    <dgm:cxn modelId="{9B719143-730B-435D-BFE9-A7CE50A13569}" srcId="{4E128016-F046-4F3C-A597-5B6FA48B1432}" destId="{AD8AF434-7F88-45D5-8771-1AEACDAF211B}" srcOrd="3" destOrd="0" parTransId="{49AFCA97-E193-421A-BA99-A09AA882908D}" sibTransId="{150445E8-06C1-4121-80B5-D38F892F3336}"/>
    <dgm:cxn modelId="{DBA21CC0-FB0A-4A3C-BDF7-27D8D407AF3D}" srcId="{4E128016-F046-4F3C-A597-5B6FA48B1432}" destId="{8E36EAE3-B4F2-4CAB-975D-DE1683647A0F}" srcOrd="2" destOrd="0" parTransId="{F3F863D2-34AC-4451-B340-3C7A990C581A}" sibTransId="{9A9815A3-4C84-4EB1-AC9A-CFF7BFA50F7D}"/>
    <dgm:cxn modelId="{BEF95502-7DC5-4AE5-9ACF-142BC5C2C495}" type="presOf" srcId="{D21B515A-7F1E-4033-8A77-B1838BC98D2C}" destId="{CCACFFB9-6FA8-4FA1-A9F7-8B11A98C70A3}" srcOrd="0" destOrd="2" presId="urn:microsoft.com/office/officeart/2005/8/layout/vList5"/>
    <dgm:cxn modelId="{39261064-D8B1-4177-9333-652BE02A894E}" type="presOf" srcId="{2571C909-1692-4D3C-80EA-44B77631BB40}" destId="{CCACFFB9-6FA8-4FA1-A9F7-8B11A98C70A3}" srcOrd="0" destOrd="1" presId="urn:microsoft.com/office/officeart/2005/8/layout/vList5"/>
    <dgm:cxn modelId="{A52FE908-E5B3-4F5E-8996-FE577C5F60F0}" type="presOf" srcId="{8E36EAE3-B4F2-4CAB-975D-DE1683647A0F}" destId="{A1AAB3C6-BFBE-42DB-A8CD-F107661599AC}" srcOrd="0" destOrd="2" presId="urn:microsoft.com/office/officeart/2005/8/layout/vList5"/>
    <dgm:cxn modelId="{68F8B5B8-4C82-4FF3-8FD8-C551ACC423C4}" srcId="{B9EB1FCF-B0AE-424E-A6E0-BEF2C527E64D}" destId="{8ED85000-6C43-47EF-AA56-D11201A68808}" srcOrd="1" destOrd="0" parTransId="{2302B4D4-69E4-47A3-8917-457BFBF38976}" sibTransId="{36454830-9D53-4E55-9635-105F78AC9499}"/>
    <dgm:cxn modelId="{C74A438F-5C0B-45FB-A516-6CB869C3534E}" type="presOf" srcId="{BFB09CB0-A3DF-4D81-B74B-08C0AA7442D1}" destId="{A3A86C68-B324-409D-823B-354650AA00F2}" srcOrd="0" destOrd="2" presId="urn:microsoft.com/office/officeart/2005/8/layout/vList5"/>
    <dgm:cxn modelId="{F6C0114B-3A08-49B4-A56D-6B14A9526BD0}" srcId="{B9EB1FCF-B0AE-424E-A6E0-BEF2C527E64D}" destId="{F1C02FE2-F951-47CD-B45F-8E00E5755330}" srcOrd="0" destOrd="0" parTransId="{5C5E6B56-22F6-4ACD-B68A-8AF1AC7F7329}" sibTransId="{2EF6B961-6ACD-4FF9-8452-8B94A67DCAFE}"/>
    <dgm:cxn modelId="{D4981D95-8961-4957-86BE-B61E9ADF2553}" type="presOf" srcId="{B9EB1FCF-B0AE-424E-A6E0-BEF2C527E64D}" destId="{A5A5CD2B-78E6-4A5A-B54E-3C8D436B3557}" srcOrd="0" destOrd="0" presId="urn:microsoft.com/office/officeart/2005/8/layout/vList5"/>
    <dgm:cxn modelId="{5CEC276C-A2FC-4660-94C8-ACBDA6642236}" srcId="{F632D5F2-117D-42EB-A912-8A7BAF38EC90}" destId="{B9EB1FCF-B0AE-424E-A6E0-BEF2C527E64D}" srcOrd="0" destOrd="0" parTransId="{923D588C-0F88-4B52-BABA-793B3CB74422}" sibTransId="{C49FCD97-A3D2-44F2-8584-A304F77169CC}"/>
    <dgm:cxn modelId="{8F14871D-2C65-469A-B9DB-E53A9477CB4A}" type="presOf" srcId="{8ED85000-6C43-47EF-AA56-D11201A68808}" destId="{A3A86C68-B324-409D-823B-354650AA00F2}" srcOrd="0" destOrd="1" presId="urn:microsoft.com/office/officeart/2005/8/layout/vList5"/>
    <dgm:cxn modelId="{7F3AC325-00F8-458D-885E-8A83DA3C1DBA}" srcId="{F632D5F2-117D-42EB-A912-8A7BAF38EC90}" destId="{88D0D363-9AAA-4EFB-9A8D-53DAD5045BD7}" srcOrd="2" destOrd="0" parTransId="{87464B8B-B1D4-431D-A1C5-05907B5B31CF}" sibTransId="{DC04BF32-8D3D-4313-A8A4-87C2AA9C323B}"/>
    <dgm:cxn modelId="{EEE70F99-64D8-4B82-80C1-9E8239E80712}" type="presOf" srcId="{F1C02FE2-F951-47CD-B45F-8E00E5755330}" destId="{A3A86C68-B324-409D-823B-354650AA00F2}" srcOrd="0" destOrd="0" presId="urn:microsoft.com/office/officeart/2005/8/layout/vList5"/>
    <dgm:cxn modelId="{B600AA69-7D93-4889-BE0A-1E952AE0E15C}" srcId="{4E128016-F046-4F3C-A597-5B6FA48B1432}" destId="{CB31700C-A00B-460B-825D-7D992D59CDC0}" srcOrd="1" destOrd="0" parTransId="{D8B54755-17BB-4A8E-A534-2A8AB1B26884}" sibTransId="{F947BDC4-F970-496A-81F6-4F3822997856}"/>
    <dgm:cxn modelId="{39A40008-F562-42A3-9394-E7C1FA4C1956}" type="presParOf" srcId="{7EBE665A-B8D7-451F-A376-F56E699BBB22}" destId="{A20E730F-5F10-4E0B-A61A-744FCFBAFA67}" srcOrd="0" destOrd="0" presId="urn:microsoft.com/office/officeart/2005/8/layout/vList5"/>
    <dgm:cxn modelId="{8D7A7694-52D4-45CE-BE80-282882B19327}" type="presParOf" srcId="{A20E730F-5F10-4E0B-A61A-744FCFBAFA67}" destId="{A5A5CD2B-78E6-4A5A-B54E-3C8D436B3557}" srcOrd="0" destOrd="0" presId="urn:microsoft.com/office/officeart/2005/8/layout/vList5"/>
    <dgm:cxn modelId="{31E0319F-8734-47EC-8DDC-CA0F0C00D8E6}" type="presParOf" srcId="{A20E730F-5F10-4E0B-A61A-744FCFBAFA67}" destId="{A3A86C68-B324-409D-823B-354650AA00F2}" srcOrd="1" destOrd="0" presId="urn:microsoft.com/office/officeart/2005/8/layout/vList5"/>
    <dgm:cxn modelId="{20EF9B98-FB26-461B-92D5-EB71816F2E4D}" type="presParOf" srcId="{7EBE665A-B8D7-451F-A376-F56E699BBB22}" destId="{82A797B8-0722-4BDA-8F49-B3E6E9C14991}" srcOrd="1" destOrd="0" presId="urn:microsoft.com/office/officeart/2005/8/layout/vList5"/>
    <dgm:cxn modelId="{29CDFF18-BF23-4AC1-9D17-6CD2BDB5CE90}" type="presParOf" srcId="{7EBE665A-B8D7-451F-A376-F56E699BBB22}" destId="{39CE7D54-564C-4C9E-BB92-67FE82C86B51}" srcOrd="2" destOrd="0" presId="urn:microsoft.com/office/officeart/2005/8/layout/vList5"/>
    <dgm:cxn modelId="{437690F4-479D-4036-9D80-CC442721C385}" type="presParOf" srcId="{39CE7D54-564C-4C9E-BB92-67FE82C86B51}" destId="{58355D5F-3F97-4DF7-A8A5-CB78643B375C}" srcOrd="0" destOrd="0" presId="urn:microsoft.com/office/officeart/2005/8/layout/vList5"/>
    <dgm:cxn modelId="{FF3DA821-2102-4F27-B345-C60CBCA33B88}" type="presParOf" srcId="{39CE7D54-564C-4C9E-BB92-67FE82C86B51}" destId="{A1AAB3C6-BFBE-42DB-A8CD-F107661599AC}" srcOrd="1" destOrd="0" presId="urn:microsoft.com/office/officeart/2005/8/layout/vList5"/>
    <dgm:cxn modelId="{578590BF-3D1A-4890-A489-92AA2F0DD049}" type="presParOf" srcId="{7EBE665A-B8D7-451F-A376-F56E699BBB22}" destId="{6AEDA48C-5543-40D9-B6BB-30FAF0102305}" srcOrd="3" destOrd="0" presId="urn:microsoft.com/office/officeart/2005/8/layout/vList5"/>
    <dgm:cxn modelId="{F0D2A8EF-1835-4EAC-B1DF-97E3F1D7C65F}" type="presParOf" srcId="{7EBE665A-B8D7-451F-A376-F56E699BBB22}" destId="{37EA61E5-8C37-47DD-8C19-4BA80F530320}" srcOrd="4" destOrd="0" presId="urn:microsoft.com/office/officeart/2005/8/layout/vList5"/>
    <dgm:cxn modelId="{B2109C6F-A56B-4947-A7C8-D52C48EFDBDB}" type="presParOf" srcId="{37EA61E5-8C37-47DD-8C19-4BA80F530320}" destId="{313A4872-E062-4772-9128-E380169C42DE}" srcOrd="0" destOrd="0" presId="urn:microsoft.com/office/officeart/2005/8/layout/vList5"/>
    <dgm:cxn modelId="{58FF8FFD-0323-4A3B-81CC-C29B9405ECEE}" type="presParOf" srcId="{37EA61E5-8C37-47DD-8C19-4BA80F530320}" destId="{CCACFFB9-6FA8-4FA1-A9F7-8B11A98C70A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AA118-37CA-4363-AA4D-297B0D528612}">
      <dsp:nvSpPr>
        <dsp:cNvPr id="0" name=""/>
        <dsp:cNvSpPr/>
      </dsp:nvSpPr>
      <dsp:spPr>
        <a:xfrm>
          <a:off x="477331" y="0"/>
          <a:ext cx="6244912" cy="567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Rosatom" panose="020B0503040504020204" pitchFamily="34" charset="-52"/>
              <a:ea typeface="Rosatom" panose="020B0503040504020204" pitchFamily="34" charset="-52"/>
              <a:cs typeface="+mj-cs"/>
            </a:rPr>
            <a:t>Социально-контактный</a:t>
          </a:r>
          <a:endParaRPr lang="ru-RU" sz="2800" b="1" kern="1200" dirty="0">
            <a:latin typeface="Rosatom" panose="020B0503040504020204" pitchFamily="34" charset="-52"/>
            <a:ea typeface="Rosatom" panose="020B0503040504020204" pitchFamily="34" charset="-52"/>
            <a:cs typeface="+mj-cs"/>
          </a:endParaRPr>
        </a:p>
      </dsp:txBody>
      <dsp:txXfrm>
        <a:off x="477331" y="0"/>
        <a:ext cx="6244912" cy="567719"/>
      </dsp:txXfrm>
    </dsp:sp>
    <dsp:sp modelId="{901B4A90-13CB-4E18-B39B-3EB4006B714F}">
      <dsp:nvSpPr>
        <dsp:cNvPr id="0" name=""/>
        <dsp:cNvSpPr/>
      </dsp:nvSpPr>
      <dsp:spPr>
        <a:xfrm>
          <a:off x="426560" y="569551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F4FEF3-EA0B-4073-BD7F-3E20FAA849D1}">
      <dsp:nvSpPr>
        <dsp:cNvPr id="0" name=""/>
        <dsp:cNvSpPr/>
      </dsp:nvSpPr>
      <dsp:spPr>
        <a:xfrm>
          <a:off x="1304317" y="569551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DE9EA-8244-49E6-8A14-88F012306E6C}">
      <dsp:nvSpPr>
        <dsp:cNvPr id="0" name=""/>
        <dsp:cNvSpPr/>
      </dsp:nvSpPr>
      <dsp:spPr>
        <a:xfrm>
          <a:off x="2182768" y="569551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62D4F-8291-4D63-93A7-7850E3002EF4}">
      <dsp:nvSpPr>
        <dsp:cNvPr id="0" name=""/>
        <dsp:cNvSpPr/>
      </dsp:nvSpPr>
      <dsp:spPr>
        <a:xfrm>
          <a:off x="3060525" y="569551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B045B-1585-484A-A783-105D00D24BBC}">
      <dsp:nvSpPr>
        <dsp:cNvPr id="0" name=""/>
        <dsp:cNvSpPr/>
      </dsp:nvSpPr>
      <dsp:spPr>
        <a:xfrm>
          <a:off x="3938976" y="569551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075AF9-AB84-4E01-A7AB-592362EE9087}">
      <dsp:nvSpPr>
        <dsp:cNvPr id="0" name=""/>
        <dsp:cNvSpPr/>
      </dsp:nvSpPr>
      <dsp:spPr>
        <a:xfrm>
          <a:off x="4816733" y="569551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1B26D-5539-419E-BFFD-9B568D0F9440}">
      <dsp:nvSpPr>
        <dsp:cNvPr id="0" name=""/>
        <dsp:cNvSpPr/>
      </dsp:nvSpPr>
      <dsp:spPr>
        <a:xfrm>
          <a:off x="5695184" y="569551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E8FEA-E180-4CCE-9B13-4D6F489CC4D8}">
      <dsp:nvSpPr>
        <dsp:cNvPr id="0" name=""/>
        <dsp:cNvSpPr/>
      </dsp:nvSpPr>
      <dsp:spPr>
        <a:xfrm>
          <a:off x="811661" y="617239"/>
          <a:ext cx="5555894" cy="10610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err="1" smtClean="0">
              <a:latin typeface="Rosatom Light" panose="020B0403040504020204" pitchFamily="34" charset="-52"/>
              <a:ea typeface="Rosatom Light" panose="020B0403040504020204" pitchFamily="34" charset="-52"/>
            </a:rPr>
            <a:t>социо</a:t>
          </a:r>
          <a:r>
            <a:rPr lang="ru-RU" sz="1800" b="1" kern="1200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-культурные особенности территории;</a:t>
          </a:r>
          <a:endParaRPr lang="ru-RU" sz="1800" b="1" kern="1200" dirty="0">
            <a:latin typeface="Rosatom Light" panose="020B0403040504020204" pitchFamily="34" charset="-52"/>
            <a:ea typeface="Rosatom Light" panose="020B0403040504020204" pitchFamily="34" charset="-52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личный пример окружающих;</a:t>
          </a:r>
          <a:endParaRPr lang="ru-RU" sz="1800" b="1" kern="1200" dirty="0">
            <a:latin typeface="Rosatom Light" panose="020B0403040504020204" pitchFamily="34" charset="-52"/>
            <a:ea typeface="Rosatom Light" panose="020B0403040504020204" pitchFamily="34" charset="-52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учреждения и организации;</a:t>
          </a:r>
          <a:endParaRPr lang="ru-RU" sz="1800" b="1" kern="1200" dirty="0">
            <a:latin typeface="Rosatom Light" panose="020B0403040504020204" pitchFamily="34" charset="-52"/>
            <a:ea typeface="Rosatom Light" panose="020B0403040504020204" pitchFamily="34" charset="-52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микросоциумы</a:t>
          </a:r>
          <a:endParaRPr lang="ru-RU" sz="1800" b="1" kern="1200" dirty="0">
            <a:latin typeface="Rosatom Light" panose="020B0403040504020204" pitchFamily="34" charset="-52"/>
            <a:ea typeface="Rosatom Light" panose="020B0403040504020204" pitchFamily="34" charset="-52"/>
          </a:endParaRPr>
        </a:p>
      </dsp:txBody>
      <dsp:txXfrm>
        <a:off x="811661" y="617239"/>
        <a:ext cx="5555894" cy="1061089"/>
      </dsp:txXfrm>
    </dsp:sp>
    <dsp:sp modelId="{D66979F7-E106-45CC-8918-0154DF83DDDC}">
      <dsp:nvSpPr>
        <dsp:cNvPr id="0" name=""/>
        <dsp:cNvSpPr/>
      </dsp:nvSpPr>
      <dsp:spPr>
        <a:xfrm>
          <a:off x="426560" y="1824344"/>
          <a:ext cx="6244912" cy="567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Rosatom" panose="020B0503040504020204" pitchFamily="34" charset="-52"/>
              <a:ea typeface="Rosatom" panose="020B0503040504020204" pitchFamily="34" charset="-52"/>
              <a:cs typeface="+mj-cs"/>
            </a:rPr>
            <a:t>Информационный</a:t>
          </a:r>
          <a:endParaRPr lang="ru-RU" sz="2800" b="1" kern="1200" dirty="0">
            <a:latin typeface="Rosatom" panose="020B0503040504020204" pitchFamily="34" charset="-52"/>
            <a:ea typeface="Rosatom" panose="020B0503040504020204" pitchFamily="34" charset="-52"/>
            <a:cs typeface="+mj-cs"/>
          </a:endParaRPr>
        </a:p>
      </dsp:txBody>
      <dsp:txXfrm>
        <a:off x="426560" y="1824344"/>
        <a:ext cx="6244912" cy="567719"/>
      </dsp:txXfrm>
    </dsp:sp>
    <dsp:sp modelId="{2BD22B84-78FA-44A1-8792-8B3CDC1600F4}">
      <dsp:nvSpPr>
        <dsp:cNvPr id="0" name=""/>
        <dsp:cNvSpPr/>
      </dsp:nvSpPr>
      <dsp:spPr>
        <a:xfrm>
          <a:off x="426560" y="2392063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5A643-BEA8-4712-8E65-9B7D835339BB}">
      <dsp:nvSpPr>
        <dsp:cNvPr id="0" name=""/>
        <dsp:cNvSpPr/>
      </dsp:nvSpPr>
      <dsp:spPr>
        <a:xfrm>
          <a:off x="1304317" y="2392063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E375E-98CB-4404-8405-C448DAA0AEA3}">
      <dsp:nvSpPr>
        <dsp:cNvPr id="0" name=""/>
        <dsp:cNvSpPr/>
      </dsp:nvSpPr>
      <dsp:spPr>
        <a:xfrm>
          <a:off x="2182768" y="2392063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C4470-E4AB-4BD8-AB13-0DD1D3A125D2}">
      <dsp:nvSpPr>
        <dsp:cNvPr id="0" name=""/>
        <dsp:cNvSpPr/>
      </dsp:nvSpPr>
      <dsp:spPr>
        <a:xfrm>
          <a:off x="3060525" y="2392063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F28D3-4D9A-4BC9-A3B6-9D58371CCF5A}">
      <dsp:nvSpPr>
        <dsp:cNvPr id="0" name=""/>
        <dsp:cNvSpPr/>
      </dsp:nvSpPr>
      <dsp:spPr>
        <a:xfrm>
          <a:off x="3938976" y="2392063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E6F360-AA9B-4E6D-A430-8AF523914814}">
      <dsp:nvSpPr>
        <dsp:cNvPr id="0" name=""/>
        <dsp:cNvSpPr/>
      </dsp:nvSpPr>
      <dsp:spPr>
        <a:xfrm>
          <a:off x="4816733" y="2392063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86DC83-89C5-4C2C-96BB-5424F89D85EB}">
      <dsp:nvSpPr>
        <dsp:cNvPr id="0" name=""/>
        <dsp:cNvSpPr/>
      </dsp:nvSpPr>
      <dsp:spPr>
        <a:xfrm>
          <a:off x="5695184" y="2392063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911B5-7956-4221-9296-7876C1EE96AC}">
      <dsp:nvSpPr>
        <dsp:cNvPr id="0" name=""/>
        <dsp:cNvSpPr/>
      </dsp:nvSpPr>
      <dsp:spPr>
        <a:xfrm>
          <a:off x="862396" y="2470407"/>
          <a:ext cx="5454423" cy="9997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нормативно-правовое пространство; </a:t>
          </a:r>
          <a:endParaRPr lang="ru-RU" sz="1800" b="1" kern="1200" dirty="0">
            <a:latin typeface="Rosatom Light" panose="020B0403040504020204" pitchFamily="34" charset="-52"/>
            <a:ea typeface="Rosatom Light" panose="020B0403040504020204" pitchFamily="34" charset="-52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традиции и уклад школы;</a:t>
          </a:r>
          <a:endParaRPr lang="ru-RU" sz="1800" b="1" kern="1200" dirty="0">
            <a:latin typeface="Rosatom Light" panose="020B0403040504020204" pitchFamily="34" charset="-52"/>
            <a:ea typeface="Rosatom Light" panose="020B0403040504020204" pitchFamily="34" charset="-52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средства наглядности и рекламы;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персональные адресованные воздействия</a:t>
          </a:r>
          <a:endParaRPr lang="ru-RU" sz="1800" b="1" kern="1200" dirty="0">
            <a:latin typeface="Rosatom Light" panose="020B0403040504020204" pitchFamily="34" charset="-52"/>
            <a:ea typeface="Rosatom Light" panose="020B0403040504020204" pitchFamily="34" charset="-52"/>
          </a:endParaRPr>
        </a:p>
      </dsp:txBody>
      <dsp:txXfrm>
        <a:off x="862396" y="2470407"/>
        <a:ext cx="5454423" cy="999778"/>
      </dsp:txXfrm>
    </dsp:sp>
    <dsp:sp modelId="{610DB6DD-27A1-4DE7-8EF8-4C26BBB7124C}">
      <dsp:nvSpPr>
        <dsp:cNvPr id="0" name=""/>
        <dsp:cNvSpPr/>
      </dsp:nvSpPr>
      <dsp:spPr>
        <a:xfrm>
          <a:off x="426560" y="3646856"/>
          <a:ext cx="6244912" cy="567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Rosatom" panose="020B0503040504020204" pitchFamily="34" charset="-52"/>
              <a:ea typeface="Rosatom" panose="020B0503040504020204" pitchFamily="34" charset="-52"/>
              <a:cs typeface="+mj-cs"/>
            </a:rPr>
            <a:t>Предметный</a:t>
          </a:r>
          <a:endParaRPr lang="ru-RU" sz="2800" b="1" kern="1200" dirty="0">
            <a:latin typeface="Rosatom" panose="020B0503040504020204" pitchFamily="34" charset="-52"/>
            <a:ea typeface="Rosatom" panose="020B0503040504020204" pitchFamily="34" charset="-52"/>
            <a:cs typeface="+mj-cs"/>
          </a:endParaRPr>
        </a:p>
      </dsp:txBody>
      <dsp:txXfrm>
        <a:off x="426560" y="3646856"/>
        <a:ext cx="6244912" cy="567719"/>
      </dsp:txXfrm>
    </dsp:sp>
    <dsp:sp modelId="{A8879AF5-CCD5-47E4-B9A5-491D7D8B77DB}">
      <dsp:nvSpPr>
        <dsp:cNvPr id="0" name=""/>
        <dsp:cNvSpPr/>
      </dsp:nvSpPr>
      <dsp:spPr>
        <a:xfrm>
          <a:off x="426560" y="4214575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F6106-D47F-4E11-8419-49C35DA37798}">
      <dsp:nvSpPr>
        <dsp:cNvPr id="0" name=""/>
        <dsp:cNvSpPr/>
      </dsp:nvSpPr>
      <dsp:spPr>
        <a:xfrm>
          <a:off x="1304317" y="4214575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7E784-4DFD-4A45-AE46-918FB6016EAA}">
      <dsp:nvSpPr>
        <dsp:cNvPr id="0" name=""/>
        <dsp:cNvSpPr/>
      </dsp:nvSpPr>
      <dsp:spPr>
        <a:xfrm>
          <a:off x="2182768" y="4214575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042E1-0612-4B8A-841A-982C7FCA2FD2}">
      <dsp:nvSpPr>
        <dsp:cNvPr id="0" name=""/>
        <dsp:cNvSpPr/>
      </dsp:nvSpPr>
      <dsp:spPr>
        <a:xfrm>
          <a:off x="3060525" y="4214575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360987-9D4F-4666-831D-5B13CCCBBFF8}">
      <dsp:nvSpPr>
        <dsp:cNvPr id="0" name=""/>
        <dsp:cNvSpPr/>
      </dsp:nvSpPr>
      <dsp:spPr>
        <a:xfrm>
          <a:off x="3938976" y="4214575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21C4A-952E-4918-B71E-7B3AB3B716E2}">
      <dsp:nvSpPr>
        <dsp:cNvPr id="0" name=""/>
        <dsp:cNvSpPr/>
      </dsp:nvSpPr>
      <dsp:spPr>
        <a:xfrm>
          <a:off x="4816733" y="4214575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1B301A-DF6F-46CD-8F10-859BB8E237E4}">
      <dsp:nvSpPr>
        <dsp:cNvPr id="0" name=""/>
        <dsp:cNvSpPr/>
      </dsp:nvSpPr>
      <dsp:spPr>
        <a:xfrm>
          <a:off x="5695184" y="4214575"/>
          <a:ext cx="1461309" cy="1156465"/>
        </a:xfrm>
        <a:prstGeom prst="chevron">
          <a:avLst>
            <a:gd name="adj" fmla="val 706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8860C-2DDA-41D4-AAF0-AB3DDC3975BA}">
      <dsp:nvSpPr>
        <dsp:cNvPr id="0" name=""/>
        <dsp:cNvSpPr/>
      </dsp:nvSpPr>
      <dsp:spPr>
        <a:xfrm>
          <a:off x="870873" y="4277399"/>
          <a:ext cx="5437469" cy="10308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организация пространства;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специфика деятельности;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err="1" smtClean="0">
              <a:latin typeface="Rosatom Light" panose="020B0403040504020204" pitchFamily="34" charset="-52"/>
              <a:ea typeface="Rosatom Light" panose="020B0403040504020204" pitchFamily="34" charset="-52"/>
            </a:rPr>
            <a:t>санитрано</a:t>
          </a:r>
          <a:r>
            <a:rPr lang="ru-RU" sz="1800" b="1" kern="1200" dirty="0" smtClean="0">
              <a:latin typeface="Rosatom Light" panose="020B0403040504020204" pitchFamily="34" charset="-52"/>
              <a:ea typeface="Rosatom Light" panose="020B0403040504020204" pitchFamily="34" charset="-52"/>
            </a:rPr>
            <a:t>-гигиенические условия</a:t>
          </a:r>
          <a:endParaRPr lang="ru-RU" sz="1800" b="1" kern="1200" dirty="0">
            <a:latin typeface="Rosatom Light" panose="020B0403040504020204" pitchFamily="34" charset="-52"/>
            <a:ea typeface="Rosatom Light" panose="020B0403040504020204" pitchFamily="34" charset="-52"/>
          </a:endParaRPr>
        </a:p>
      </dsp:txBody>
      <dsp:txXfrm>
        <a:off x="870873" y="4277399"/>
        <a:ext cx="5437469" cy="10308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86C68-B324-409D-823B-354650AA00F2}">
      <dsp:nvSpPr>
        <dsp:cNvPr id="0" name=""/>
        <dsp:cNvSpPr/>
      </dsp:nvSpPr>
      <dsp:spPr>
        <a:xfrm rot="5400000">
          <a:off x="4436432" y="-2046228"/>
          <a:ext cx="1113493" cy="52628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err="1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социо</a:t>
          </a: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-культурные особенности территории;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личный пример окружающих;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учреждения и организации;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микросоциумы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sp:txBody>
      <dsp:txXfrm rot="-5400000">
        <a:off x="2361777" y="28427"/>
        <a:ext cx="5262804" cy="1113493"/>
      </dsp:txXfrm>
    </dsp:sp>
    <dsp:sp modelId="{A5A5CD2B-78E6-4A5A-B54E-3C8D436B3557}">
      <dsp:nvSpPr>
        <dsp:cNvPr id="0" name=""/>
        <dsp:cNvSpPr/>
      </dsp:nvSpPr>
      <dsp:spPr>
        <a:xfrm>
          <a:off x="174" y="1767"/>
          <a:ext cx="2361602" cy="116681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Социально-контактный</a:t>
          </a:r>
          <a:endParaRPr lang="ru-RU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sp:txBody>
      <dsp:txXfrm>
        <a:off x="174" y="1767"/>
        <a:ext cx="2361602" cy="1166812"/>
      </dsp:txXfrm>
    </dsp:sp>
    <dsp:sp modelId="{A1AAB3C6-BFBE-42DB-A8CD-F107661599AC}">
      <dsp:nvSpPr>
        <dsp:cNvPr id="0" name=""/>
        <dsp:cNvSpPr/>
      </dsp:nvSpPr>
      <dsp:spPr>
        <a:xfrm rot="5400000">
          <a:off x="4431959" y="-823929"/>
          <a:ext cx="1125694" cy="52685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нормативно-правовое пространство; 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традиции и уклад школы;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средства наглядности и рекламы;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персональные адресованные воздействия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sp:txBody>
      <dsp:txXfrm rot="-5400000">
        <a:off x="2360550" y="1247480"/>
        <a:ext cx="5268513" cy="1125694"/>
      </dsp:txXfrm>
    </dsp:sp>
    <dsp:sp modelId="{58355D5F-3F97-4DF7-A8A5-CB78643B375C}">
      <dsp:nvSpPr>
        <dsp:cNvPr id="0" name=""/>
        <dsp:cNvSpPr/>
      </dsp:nvSpPr>
      <dsp:spPr>
        <a:xfrm>
          <a:off x="174" y="1226921"/>
          <a:ext cx="2360375" cy="116681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tint val="96000"/>
                <a:lumMod val="104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Информационный</a:t>
          </a:r>
          <a:endParaRPr lang="ru-RU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sp:txBody>
      <dsp:txXfrm>
        <a:off x="174" y="1226921"/>
        <a:ext cx="2360375" cy="1166812"/>
      </dsp:txXfrm>
    </dsp:sp>
    <dsp:sp modelId="{CCACFFB9-6FA8-4FA1-A9F7-8B11A98C70A3}">
      <dsp:nvSpPr>
        <dsp:cNvPr id="0" name=""/>
        <dsp:cNvSpPr/>
      </dsp:nvSpPr>
      <dsp:spPr>
        <a:xfrm rot="5400000">
          <a:off x="4413283" y="423840"/>
          <a:ext cx="1120261" cy="5223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организация пространства;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специфика деятельности;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700" kern="1200" dirty="0" smtClean="0"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санитарно-гигиенические условия</a:t>
          </a:r>
          <a:endParaRPr lang="ru-RU" sz="1700" kern="1200" dirty="0"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sp:txBody>
      <dsp:txXfrm rot="-5400000">
        <a:off x="2361774" y="2475349"/>
        <a:ext cx="5223280" cy="1120261"/>
      </dsp:txXfrm>
    </dsp:sp>
    <dsp:sp modelId="{313A4872-E062-4772-9128-E380169C42DE}">
      <dsp:nvSpPr>
        <dsp:cNvPr id="0" name=""/>
        <dsp:cNvSpPr/>
      </dsp:nvSpPr>
      <dsp:spPr>
        <a:xfrm>
          <a:off x="174" y="2452074"/>
          <a:ext cx="2361599" cy="116681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96000"/>
                <a:lumMod val="104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 Light" panose="020B0403040504020204" pitchFamily="34" charset="-52"/>
              <a:ea typeface="Rosatom Light" panose="020B0403040504020204" pitchFamily="34" charset="-52"/>
              <a:cs typeface="+mn-cs"/>
            </a:rPr>
            <a:t>Предметный</a:t>
          </a:r>
          <a:endParaRPr lang="ru-RU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satom Light" panose="020B0403040504020204" pitchFamily="34" charset="-52"/>
            <a:ea typeface="Rosatom Light" panose="020B0403040504020204" pitchFamily="34" charset="-52"/>
            <a:cs typeface="+mn-cs"/>
          </a:endParaRPr>
        </a:p>
      </dsp:txBody>
      <dsp:txXfrm>
        <a:off x="174" y="2452074"/>
        <a:ext cx="2361599" cy="1166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750" y="1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r">
              <a:defRPr sz="1200"/>
            </a:lvl1pPr>
          </a:lstStyle>
          <a:p>
            <a:fld id="{55725C52-504B-4B12-BC2B-35813417AD0B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305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750" y="9429305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r">
              <a:defRPr sz="1200"/>
            </a:lvl1pPr>
          </a:lstStyle>
          <a:p>
            <a:fld id="{2E25667A-FAAD-4DC6-AA82-BBA43F51C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85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F1B6D974-8204-4C09-BBBE-8D7A5AC4C673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6"/>
            <a:ext cx="5438775" cy="4467225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5F7ABACB-9452-4C2F-8DD1-438563E9335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05C7-0890-4845-9724-31910B4C0F96}" type="datetime1">
              <a:rPr lang="ru-RU" smtClean="0"/>
              <a:t>28.10.2025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777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2D42-43E9-4852-B610-054DC7E3FE75}" type="datetime1">
              <a:rPr lang="ru-RU" smtClean="0"/>
              <a:t>28.10.2025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74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4929-6F24-484D-A91D-D1D9D2C7AAE5}" type="datetime1">
              <a:rPr lang="ru-RU" smtClean="0"/>
              <a:t>28.10.2025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2476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F50A-66D4-42E5-A728-9A8DFC781AB0}" type="datetime1">
              <a:rPr lang="ru-RU" smtClean="0"/>
              <a:t>28.10.2025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175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73FD-DB05-4702-9216-67EBC0AB8462}" type="datetime1">
              <a:rPr lang="ru-RU" smtClean="0"/>
              <a:t>28.10.2025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6726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F731-F751-49BD-99FA-8C1CEFD0A26F}" type="datetime1">
              <a:rPr lang="ru-RU" smtClean="0"/>
              <a:t>28.10.2025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694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3F2A-3692-486E-B50D-E266B5EA0588}" type="datetime1">
              <a:rPr lang="ru-RU" smtClean="0"/>
              <a:t>28.10.2025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43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D62F5-B83C-410E-8343-50EB4DDC57A3}" type="datetime1">
              <a:rPr lang="ru-RU" smtClean="0"/>
              <a:t>28.10.2025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98470-C1A9-447D-BCAB-61BE449F19D3}" type="datetime1">
              <a:rPr lang="ru-RU" smtClean="0"/>
              <a:t>28.10.2025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885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BC8C-7E16-4B86-B254-73D569B55928}" type="datetime1">
              <a:rPr lang="ru-RU" smtClean="0"/>
              <a:t>28.10.2025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47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E914-5DC4-418B-A1D4-907F57F726DC}" type="datetime1">
              <a:rPr lang="ru-RU" smtClean="0"/>
              <a:t>28.10.2025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26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048C-4983-4BB4-BBC5-20FDF4A79865}" type="datetime1">
              <a:rPr lang="ru-RU" smtClean="0"/>
              <a:t>28.10.2025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50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DB24-5E4D-4176-860D-F4CF163C47AF}" type="datetime1">
              <a:rPr lang="ru-RU" smtClean="0"/>
              <a:t>28.10.2025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72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E2F3-1780-4C4E-A363-9C21A78F6240}" type="datetime1">
              <a:rPr lang="ru-RU" smtClean="0"/>
              <a:t>28.10.2025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10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42F3C-8677-4BB8-9C29-9A1042EC423E}" type="datetime1">
              <a:rPr lang="ru-RU" smtClean="0"/>
              <a:t>28.10.2025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22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A245F-14D7-42D6-9765-C12A1544378F}" type="datetime1">
              <a:rPr lang="ru-RU" smtClean="0"/>
              <a:t>28.10.2025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61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DD84F-4E3A-4C41-B108-1E7F61E6B401}" type="datetime1">
              <a:rPr lang="ru-RU" smtClean="0"/>
              <a:t>28.10.2025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FD89D0-88EF-4B9D-9DFA-07DF1E98B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41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3600" y="831273"/>
            <a:ext cx="6705600" cy="3643746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tom" panose="020B0503040504020204" pitchFamily="34" charset="-52"/>
                <a:ea typeface="Rosatom" panose="020B0503040504020204" pitchFamily="34" charset="-52"/>
              </a:rPr>
              <a:t>Технология формирования активной образовательной среды</a:t>
            </a:r>
            <a:endParaRPr lang="ru-RU" sz="4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4433455" y="4884232"/>
            <a:ext cx="4527137" cy="15350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tx1"/>
                </a:solidFill>
                <a:latin typeface="Rosatom Light" panose="020B0403040504020204" pitchFamily="34" charset="-52"/>
                <a:ea typeface="Rosatom Light" panose="020B0403040504020204" pitchFamily="34" charset="-52"/>
              </a:rPr>
              <a:t>Александр Викторович Косиков, </a:t>
            </a:r>
            <a:r>
              <a:rPr lang="ru-RU" sz="2000" dirty="0" err="1" smtClean="0">
                <a:solidFill>
                  <a:schemeClr val="tx1"/>
                </a:solidFill>
                <a:latin typeface="Rosatom Light" panose="020B0403040504020204" pitchFamily="34" charset="-52"/>
                <a:ea typeface="Rosatom Light" panose="020B0403040504020204" pitchFamily="34" charset="-52"/>
              </a:rPr>
              <a:t>к.п.н</a:t>
            </a:r>
            <a:r>
              <a:rPr lang="ru-RU" sz="2000" dirty="0" smtClean="0">
                <a:solidFill>
                  <a:schemeClr val="tx1"/>
                </a:solidFill>
                <a:latin typeface="Rosatom Light" panose="020B0403040504020204" pitchFamily="34" charset="-52"/>
                <a:ea typeface="Rosatom Light" panose="020B0403040504020204" pitchFamily="34" charset="-52"/>
              </a:rPr>
              <a:t>, заместитель директора по УВР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Rosatom Light" panose="020B0403040504020204" pitchFamily="34" charset="-52"/>
                <a:ea typeface="Rosatom Light" panose="020B0403040504020204" pitchFamily="34" charset="-52"/>
              </a:rPr>
              <a:t>Равиля </a:t>
            </a:r>
            <a:r>
              <a:rPr lang="ru-RU" sz="2000" dirty="0" err="1" smtClean="0">
                <a:solidFill>
                  <a:schemeClr val="tx1"/>
                </a:solidFill>
                <a:latin typeface="Rosatom Light" panose="020B0403040504020204" pitchFamily="34" charset="-52"/>
                <a:ea typeface="Rosatom Light" panose="020B0403040504020204" pitchFamily="34" charset="-52"/>
              </a:rPr>
              <a:t>Рахимулловна</a:t>
            </a:r>
            <a:r>
              <a:rPr lang="ru-RU" sz="2000" dirty="0" smtClean="0">
                <a:solidFill>
                  <a:schemeClr val="tx1"/>
                </a:solidFill>
                <a:latin typeface="Rosatom Light" panose="020B0403040504020204" pitchFamily="34" charset="-52"/>
                <a:ea typeface="Rosatom Light" panose="020B0403040504020204" pitchFamily="34" charset="-52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Rosatom Light" panose="020B0403040504020204" pitchFamily="34" charset="-52"/>
                <a:ea typeface="Rosatom Light" panose="020B0403040504020204" pitchFamily="34" charset="-52"/>
              </a:rPr>
              <a:t>З</a:t>
            </a:r>
            <a:r>
              <a:rPr lang="ru-RU" sz="2000" dirty="0" err="1" smtClean="0">
                <a:solidFill>
                  <a:schemeClr val="tx1"/>
                </a:solidFill>
                <a:latin typeface="Rosatom Light" panose="020B0403040504020204" pitchFamily="34" charset="-52"/>
                <a:ea typeface="Rosatom Light" panose="020B0403040504020204" pitchFamily="34" charset="-52"/>
              </a:rPr>
              <a:t>айнуллина</a:t>
            </a:r>
            <a:r>
              <a:rPr lang="ru-RU" sz="2000" dirty="0" smtClean="0">
                <a:solidFill>
                  <a:schemeClr val="tx1"/>
                </a:solidFill>
                <a:latin typeface="Rosatom Light" panose="020B0403040504020204" pitchFamily="34" charset="-52"/>
                <a:ea typeface="Rosatom Light" panose="020B0403040504020204" pitchFamily="34" charset="-52"/>
              </a:rPr>
              <a:t>, учитель начальных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225871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555" y="154950"/>
            <a:ext cx="7298047" cy="92406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Система гимназических образовательных событий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1492" y="1236035"/>
            <a:ext cx="7503038" cy="4795311"/>
          </a:xfrm>
        </p:spPr>
        <p:txBody>
          <a:bodyPr>
            <a:noAutofit/>
          </a:bodyPr>
          <a:lstStyle/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1 классы – «Посвящение в гимназисты»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2 классы – «Новогодний переполох»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3 классы – «Время первых», «Новогодний калейдоскоп»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4 классы – «Робинзоны-следопыты», «Парад достижений»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5 классы – «Путешествие в страну Филологию»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6 классы – «История и мистерия языков»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7 классы – «Путешествие по </a:t>
            </a:r>
            <a:r>
              <a:rPr lang="ru-RU" dirty="0" err="1">
                <a:latin typeface="Rosatom" panose="020B0503040504020204" pitchFamily="34" charset="-52"/>
                <a:ea typeface="Rosatom" panose="020B0503040504020204" pitchFamily="34" charset="-52"/>
              </a:rPr>
              <a:t>Правограду</a:t>
            </a: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8 классы – «Где логика?»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9 классы – «Путь к успеху</a:t>
            </a:r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10 классы – «Образовательный дайвинг», «Погружение в Предметность»</a:t>
            </a:r>
          </a:p>
          <a:p>
            <a:pPr>
              <a:buFont typeface="Century Gothic" panose="020B0502020202020204" pitchFamily="34" charset="0"/>
              <a:buChar char="−"/>
            </a:pPr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11 классы – «Сделай сам»</a:t>
            </a:r>
            <a:endParaRPr lang="ru-RU" dirty="0">
              <a:latin typeface="Rosatom" panose="020B0503040504020204" pitchFamily="34" charset="-52"/>
              <a:ea typeface="Rosatom" panose="020B0503040504020204" pitchFamily="34" charset="-52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dirty="0" smtClean="0">
              <a:latin typeface="Rosatom Light" panose="020B0403040504020204" pitchFamily="34" charset="-52"/>
              <a:ea typeface="Rosatom Light" panose="020B0403040504020204" pitchFamily="34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0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762053" y="6303695"/>
            <a:ext cx="1197219" cy="404614"/>
          </a:xfrm>
        </p:spPr>
        <p:txBody>
          <a:bodyPr/>
          <a:lstStyle/>
          <a:p>
            <a:fld id="{D5FD89D0-88EF-4B9D-9DFA-07DF1E98BCD1}" type="slidenum">
              <a:rPr lang="ru-RU" sz="1600" smtClean="0">
                <a:latin typeface="Rosatom" panose="020B0503040504020204" pitchFamily="34" charset="-52"/>
                <a:ea typeface="Rosatom" panose="020B0503040504020204" pitchFamily="34" charset="-52"/>
              </a:rPr>
              <a:pPr/>
              <a:t>11</a:t>
            </a:fld>
            <a:endParaRPr lang="ru-RU" sz="160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560944" y="213550"/>
            <a:ext cx="7167420" cy="6108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Предметный компонент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431634" y="793871"/>
            <a:ext cx="5237021" cy="15614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Конструкторы «Робби»;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Создание зоны инженерного класса;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Цифровые лаборатории по физике и по химии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9" t="52467" r="8707" b="7937"/>
          <a:stretch/>
        </p:blipFill>
        <p:spPr>
          <a:xfrm>
            <a:off x="183631" y="2716448"/>
            <a:ext cx="1293417" cy="1315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1" y="2370200"/>
            <a:ext cx="3158397" cy="10308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44" y="3401044"/>
            <a:ext cx="7465978" cy="3327800"/>
          </a:xfrm>
          <a:prstGeom prst="rect">
            <a:avLst/>
          </a:prstGeom>
        </p:spPr>
      </p:pic>
      <p:pic>
        <p:nvPicPr>
          <p:cNvPr id="11" name="Picture 6" descr="https://downloader.disk.yandex.ru/preview/9d30476e4f864fe8b9af77c8bab09597894810f9cd89c7dded9fb5c8567e8399/67d879c9/uA_iW2iDjtSsts_Tqyw5ZCjFk8Z5LOUEDYiXkY9Q5r7AdA2Lz6JDyJC2-b894C1j5A8Ks0SJPulYBDf1c6P7kg%3D%3D?uid=0&amp;filename=photo_5361972124950057058_y%20%E2%80%94%20%D0%BA%D0%BE%D0%BF%D0%B8%D1%8F.jpg&amp;disposition=inline&amp;hash=&amp;limit=0&amp;content_type=image%2Fjpeg&amp;owner_uid=0&amp;tknv=v2&amp;size=1920x924"/>
          <p:cNvPicPr>
            <a:picLocks noChangeAspect="1" noChangeArrowheads="1"/>
          </p:cNvPicPr>
          <p:nvPr/>
        </p:nvPicPr>
        <p:blipFill>
          <a:blip r:embed="rId5" cstate="print"/>
          <a:srcRect l="19981" t="1695" r="11228" b="3337"/>
          <a:stretch>
            <a:fillRect/>
          </a:stretch>
        </p:blipFill>
        <p:spPr bwMode="auto">
          <a:xfrm>
            <a:off x="204655" y="4113548"/>
            <a:ext cx="1272393" cy="1317433"/>
          </a:xfrm>
          <a:prstGeom prst="rect">
            <a:avLst/>
          </a:prstGeom>
          <a:noFill/>
        </p:spPr>
      </p:pic>
      <p:pic>
        <p:nvPicPr>
          <p:cNvPr id="12" name="Picture 14" descr="https://downloader.disk.yandex.ru/preview/646c31e1f8118fda10fb9381bfc3bfeee0b4104b143cc7ef861e10de5a765929/67d879c9/8sQCoFZOB9iOJg3nvbybpY039BrEhZ1GmqV2Yr0rYdSViPXhMiI1xGArp132swZjsKnYo74sOWCRIMn0dO2k8g%3D%3D?uid=0&amp;filename=photo_5361972124950057062_y%20%E2%80%94%20%D0%BA%D0%BE%D0%BF%D0%B8%D1%8F.jpg&amp;disposition=inline&amp;hash=&amp;limit=0&amp;content_type=image%2Fjpeg&amp;owner_uid=0&amp;tknv=v2&amp;size=1920x924"/>
          <p:cNvPicPr>
            <a:picLocks noChangeAspect="1" noChangeArrowheads="1"/>
          </p:cNvPicPr>
          <p:nvPr/>
        </p:nvPicPr>
        <p:blipFill>
          <a:blip r:embed="rId6" cstate="print"/>
          <a:srcRect l="18764" t="5753" r="15489" b="12265"/>
          <a:stretch>
            <a:fillRect/>
          </a:stretch>
        </p:blipFill>
        <p:spPr bwMode="auto">
          <a:xfrm>
            <a:off x="195419" y="5512287"/>
            <a:ext cx="1300873" cy="1216557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8655" y="322566"/>
            <a:ext cx="2358267" cy="24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555" y="154950"/>
            <a:ext cx="7298047" cy="92406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Модель формирования активной образовательной среды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1564" y="1152908"/>
            <a:ext cx="7503038" cy="77749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+mj-lt"/>
              <a:buAutoNum type="arabicPeriod" startAt="5"/>
            </a:pPr>
            <a:r>
              <a:rPr lang="ru-RU" b="1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Оценка эффективности</a:t>
            </a:r>
            <a:r>
              <a:rPr lang="ru-RU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.</a:t>
            </a:r>
          </a:p>
          <a:p>
            <a:pPr>
              <a:spcBef>
                <a:spcPts val="600"/>
              </a:spcBef>
              <a:buFont typeface="+mj-lt"/>
              <a:buAutoNum type="arabicPeriod" startAt="5"/>
            </a:pPr>
            <a:r>
              <a:rPr lang="ru-RU" b="1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Коррекция и регулирование</a:t>
            </a:r>
            <a:r>
              <a:rPr lang="ru-RU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12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599093"/>
              </p:ext>
            </p:extLst>
          </p:nvPr>
        </p:nvGraphicFramePr>
        <p:xfrm>
          <a:off x="147782" y="1859407"/>
          <a:ext cx="8996217" cy="499859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339273">
                  <a:extLst>
                    <a:ext uri="{9D8B030D-6E8A-4147-A177-3AD203B41FA5}">
                      <a16:colId xmlns:a16="http://schemas.microsoft.com/office/drawing/2014/main" val="1014718005"/>
                    </a:ext>
                  </a:extLst>
                </a:gridCol>
                <a:gridCol w="7656944">
                  <a:extLst>
                    <a:ext uri="{9D8B030D-6E8A-4147-A177-3AD203B41FA5}">
                      <a16:colId xmlns:a16="http://schemas.microsoft.com/office/drawing/2014/main" val="2546277377"/>
                    </a:ext>
                  </a:extLst>
                </a:gridCol>
              </a:tblGrid>
              <a:tr h="185070">
                <a:tc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Критерий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Оценка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694321"/>
                  </a:ext>
                </a:extLst>
              </a:tr>
              <a:tr h="995961"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Этическая обоснованность</a:t>
                      </a:r>
                      <a:endParaRPr lang="ru-RU" sz="110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5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Основные риски и угрозы учтены, все их последствия сведены к минимуму. Представленные мероприятия носят исключительно позитивный характер и направлены на развитие личности ученика, организацию уважительного взаимодействия всех участников образовательной деятельности. В реализации каждого компонента отражена ответственность администрации, учителей, педагогов психологов и др.</a:t>
                      </a:r>
                      <a:endParaRPr lang="ru-RU" sz="125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315148"/>
                  </a:ext>
                </a:extLst>
              </a:tr>
              <a:tr h="829679"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Доступность</a:t>
                      </a:r>
                      <a:endParaRPr lang="ru-RU" sz="110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5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В основу формирования активной образовательной среды положены ведущие теоретические и эмпирические исследования в области педагогики, психологии, методики и управления. В качестве инструментов реализации рассматриваются конкретные мероприятия. На каждый год разрабатывается план деятельности, который представляется педагогическому совету для обсуждения</a:t>
                      </a:r>
                      <a:endParaRPr lang="ru-RU" sz="125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495377"/>
                  </a:ext>
                </a:extLst>
              </a:tr>
              <a:tr h="663974"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Внутренняя согласованность</a:t>
                      </a:r>
                      <a:endParaRPr lang="ru-RU" sz="110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5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Логическая связь и отсутствие противоречий обеспечивается наполнением компонентов образовательной среды различными мероприятиями, распределением обязанностей в педагогическом коллективе, согласованием планов деятельности</a:t>
                      </a:r>
                      <a:endParaRPr lang="ru-RU" sz="125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930297"/>
                  </a:ext>
                </a:extLst>
              </a:tr>
              <a:tr h="1161955"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Комплексность</a:t>
                      </a:r>
                      <a:endParaRPr lang="ru-RU" sz="110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5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В разработанной модели учтены различный стороны образовательной деятельности: обучение и воспитание, урочная и внеурочная деятельность, профориентация, управление образовательными процессами, наставничество, работа с родительской общественностью, нормативно-правовое обеспечение, оформление образовательного пространства, материально-техническое обеспечение, кадровый потенциал и др. Имеются инструменты взаимодействия со всеми участниками образовательной деятельности</a:t>
                      </a:r>
                      <a:endParaRPr lang="ru-RU" sz="125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20785"/>
                  </a:ext>
                </a:extLst>
              </a:tr>
              <a:tr h="663974"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Практическая ценность</a:t>
                      </a:r>
                      <a:endParaRPr lang="ru-RU" sz="110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5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Отражены основные мероприятия для создания активной образовательной среды и исполнители. Оценка результативности их взаимодействия осуществляется в процессе деятельности и транслируется педагогическому коллективу на совещаниях не менее 1 раза в четверть</a:t>
                      </a:r>
                      <a:endParaRPr lang="ru-RU" sz="125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881701"/>
                  </a:ext>
                </a:extLst>
              </a:tr>
              <a:tr h="497981"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Универсальность</a:t>
                      </a:r>
                      <a:endParaRPr lang="ru-RU" sz="110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50" dirty="0"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Основные положения могут быть распространены и в другие образовательные организации или применимы в других направлениях деятельности школы, например методическая работа и др.</a:t>
                      </a:r>
                      <a:endParaRPr lang="ru-RU" sz="1250" dirty="0"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43929" marR="4392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538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3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2001" y="529636"/>
            <a:ext cx="6589199" cy="88141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Задание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1163" y="1152908"/>
            <a:ext cx="6853382" cy="4998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В рабочем листе заполнить</a:t>
            </a:r>
          </a:p>
          <a:p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пользуясь </a:t>
            </a:r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предложенным </a:t>
            </a:r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конструктом определить актуальное для вашей школы направление деятельности,</a:t>
            </a:r>
          </a:p>
          <a:p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провести </a:t>
            </a:r>
            <a:r>
              <a:rPr lang="en-US" dirty="0" smtClean="0">
                <a:latin typeface="Rosatom" panose="020B0503040504020204" pitchFamily="34" charset="-52"/>
                <a:ea typeface="Rosatom" panose="020B0503040504020204" pitchFamily="34" charset="-52"/>
              </a:rPr>
              <a:t>SWOT</a:t>
            </a:r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-анализ в рамках выбранного направления (2-3 тезиса),</a:t>
            </a:r>
          </a:p>
          <a:p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сформулировать цель создания образовательной среды,</a:t>
            </a:r>
          </a:p>
          <a:p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н</a:t>
            </a:r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аполнить компоненты образовательной среды мероприятиями и исполнителями (указать 1 традиционное и 1 </a:t>
            </a:r>
            <a:r>
              <a:rPr lang="ru-RU" smtClean="0">
                <a:latin typeface="Rosatom" panose="020B0503040504020204" pitchFamily="34" charset="-52"/>
                <a:ea typeface="Rosatom" panose="020B0503040504020204" pitchFamily="34" charset="-52"/>
              </a:rPr>
              <a:t>новое мероприятие),</a:t>
            </a:r>
            <a:endParaRPr lang="ru-RU" dirty="0" smtClean="0">
              <a:latin typeface="Rosatom" panose="020B0503040504020204" pitchFamily="34" charset="-52"/>
              <a:ea typeface="Rosatom" panose="020B0503040504020204" pitchFamily="34" charset="-52"/>
            </a:endParaRPr>
          </a:p>
          <a:p>
            <a:r>
              <a:rPr lang="ru-RU" dirty="0">
                <a:latin typeface="Rosatom" panose="020B0503040504020204" pitchFamily="34" charset="-52"/>
                <a:ea typeface="Rosatom" panose="020B0503040504020204" pitchFamily="34" charset="-52"/>
              </a:rPr>
              <a:t>о</a:t>
            </a:r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существить оценку эффективности в соответствии с критериями по шкале от 0 до 3, где 0-не отвечает критерию и 3-полностью отвечает критерию или превосходит его</a:t>
            </a:r>
          </a:p>
          <a:p>
            <a:pPr marL="0" indent="0">
              <a:buNone/>
            </a:pPr>
            <a:r>
              <a:rPr lang="ru-RU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Время выполнения 20 минут</a:t>
            </a:r>
          </a:p>
          <a:p>
            <a:pPr marL="0" indent="0">
              <a:buNone/>
            </a:pPr>
            <a:endParaRPr lang="ru-RU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718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2670" y="634086"/>
            <a:ext cx="5785636" cy="707390"/>
          </a:xfrm>
        </p:spPr>
        <p:txBody>
          <a:bodyPr>
            <a:normAutofit/>
          </a:bodyPr>
          <a:lstStyle/>
          <a:p>
            <a:r>
              <a:rPr lang="ru-RU" sz="2800" b="1" cap="all" dirty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Информация о нас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9013" y="1689675"/>
            <a:ext cx="5415459" cy="1302327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442913" algn="l"/>
              </a:tabLst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tom" panose="020B0503040504020204" pitchFamily="34" charset="-52"/>
                <a:ea typeface="Rosatom" panose="020B0503040504020204" pitchFamily="34" charset="-52"/>
              </a:rPr>
              <a:t>Сайт гимназии 41: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tom" panose="020B0503040504020204" pitchFamily="34" charset="-52"/>
                <a:ea typeface="Rosatom" panose="020B0503040504020204" pitchFamily="34" charset="-52"/>
              </a:rPr>
              <a:t>https://gymnasium41.uralschool.ru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tom" panose="020B0503040504020204" pitchFamily="34" charset="-52"/>
                <a:ea typeface="Rosatom" panose="020B0503040504020204" pitchFamily="34" charset="-52"/>
              </a:rPr>
              <a:t>/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802067" y="4182754"/>
            <a:ext cx="4726239" cy="109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90000"/>
              </a:lnSpc>
              <a:spcBef>
                <a:spcPts val="750"/>
              </a:spcBef>
              <a:buNone/>
              <a:tabLst>
                <a:tab pos="442913" algn="l"/>
              </a:tabLst>
            </a:pP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tom" panose="020B0503040504020204" pitchFamily="34" charset="-52"/>
                <a:ea typeface="Rosatom" panose="020B0503040504020204" pitchFamily="34" charset="-52"/>
              </a:rPr>
              <a:t>Группа гимназии 41 в </a:t>
            </a:r>
            <a:r>
              <a:rPr lang="ru-RU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tom" panose="020B0503040504020204" pitchFamily="34" charset="-52"/>
                <a:ea typeface="Rosatom" panose="020B0503040504020204" pitchFamily="34" charset="-52"/>
              </a:rPr>
              <a:t>ВКонтакте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tom" panose="020B0503040504020204" pitchFamily="34" charset="-52"/>
              <a:ea typeface="Rosatom" panose="020B0503040504020204" pitchFamily="34" charset="-52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54" y="1341476"/>
            <a:ext cx="1998727" cy="1998727"/>
          </a:xfrm>
          <a:prstGeom prst="rect">
            <a:avLst/>
          </a:prstGeom>
        </p:spPr>
      </p:pic>
      <p:pic>
        <p:nvPicPr>
          <p:cNvPr id="1026" name="Picture 2" descr="http://qrcoder.ru/code/?https%3A%2F%2Fvk.com%2Fgymnasium41n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51" y="3520703"/>
            <a:ext cx="2060876" cy="206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54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148" y="517541"/>
            <a:ext cx="7253997" cy="90560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Образовательная среда (по В.А.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Ясвину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622148" y="1745673"/>
            <a:ext cx="7069270" cy="4682837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Rosatom Light" panose="020B0403040504020204" pitchFamily="34" charset="-52"/>
                <a:ea typeface="Rosatom Light" panose="020B0403040504020204" pitchFamily="34" charset="-52"/>
              </a:rPr>
              <a:t>система влияний и условий </a:t>
            </a:r>
            <a:r>
              <a:rPr lang="ru-RU" sz="2400" dirty="0">
                <a:latin typeface="Rosatom Light" panose="020B0403040504020204" pitchFamily="34" charset="-52"/>
                <a:ea typeface="Rosatom Light" panose="020B0403040504020204" pitchFamily="34" charset="-52"/>
              </a:rPr>
              <a:t>формирования личности в соответствии с планируемыми результатами, а также возможностей для ее развития, содержащихся в </a:t>
            </a:r>
            <a:r>
              <a:rPr lang="ru-RU" sz="2400" b="1" dirty="0">
                <a:latin typeface="Rosatom Light" panose="020B0403040504020204" pitchFamily="34" charset="-52"/>
                <a:ea typeface="Rosatom Light" panose="020B0403040504020204" pitchFamily="34" charset="-52"/>
              </a:rPr>
              <a:t>социальном и пространственно-предметном окружении</a:t>
            </a:r>
            <a:r>
              <a:rPr lang="ru-RU" sz="2400" dirty="0">
                <a:latin typeface="Rosatom Light" panose="020B0403040504020204" pitchFamily="34" charset="-52"/>
                <a:ea typeface="Rosatom Light" panose="020B0403040504020204" pitchFamily="34" charset="-52"/>
              </a:rPr>
              <a:t>;</a:t>
            </a:r>
          </a:p>
          <a:p>
            <a:r>
              <a:rPr lang="ru-RU" sz="2400" b="1" dirty="0">
                <a:latin typeface="Rosatom Light" panose="020B0403040504020204" pitchFamily="34" charset="-52"/>
                <a:ea typeface="Rosatom Light" panose="020B0403040504020204" pitchFamily="34" charset="-52"/>
              </a:rPr>
              <a:t>компоненты</a:t>
            </a:r>
            <a:r>
              <a:rPr lang="ru-RU" sz="2400" dirty="0">
                <a:latin typeface="Rosatom Light" panose="020B0403040504020204" pitchFamily="34" charset="-52"/>
                <a:ea typeface="Rosatom Light" panose="020B0403040504020204" pitchFamily="34" charset="-52"/>
              </a:rPr>
              <a:t>: социально-контактный, информационный, предметный;</a:t>
            </a:r>
          </a:p>
          <a:p>
            <a:r>
              <a:rPr lang="ru-RU" sz="2400" dirty="0">
                <a:latin typeface="Rosatom Light" panose="020B0403040504020204" pitchFamily="34" charset="-52"/>
                <a:ea typeface="Rosatom Light" panose="020B0403040504020204" pitchFamily="34" charset="-52"/>
              </a:rPr>
              <a:t>основной </a:t>
            </a:r>
            <a:r>
              <a:rPr lang="ru-RU" sz="2400" b="1" dirty="0">
                <a:latin typeface="Rosatom Light" panose="020B0403040504020204" pitchFamily="34" charset="-52"/>
                <a:ea typeface="Rosatom Light" panose="020B0403040504020204" pitchFamily="34" charset="-52"/>
              </a:rPr>
              <a:t>критерий активности </a:t>
            </a:r>
            <a:r>
              <a:rPr lang="ru-RU" sz="2400" dirty="0">
                <a:latin typeface="Rosatom Light" panose="020B0403040504020204" pitchFamily="34" charset="-52"/>
                <a:ea typeface="Rosatom Light" panose="020B0403040504020204" pitchFamily="34" charset="-52"/>
              </a:rPr>
              <a:t>образовательной среды – </a:t>
            </a:r>
            <a:r>
              <a:rPr lang="ru-RU" sz="2400" b="1" dirty="0">
                <a:latin typeface="Rosatom Light" panose="020B0403040504020204" pitchFamily="34" charset="-52"/>
                <a:ea typeface="Rosatom Light" panose="020B0403040504020204" pitchFamily="34" charset="-52"/>
              </a:rPr>
              <a:t>деятельностный характер</a:t>
            </a:r>
            <a:r>
              <a:rPr lang="ru-RU" sz="2400" dirty="0">
                <a:latin typeface="Rosatom Light" panose="020B0403040504020204" pitchFamily="34" charset="-52"/>
                <a:ea typeface="Rosatom Light" panose="020B0403040504020204" pitchFamily="34" charset="-52"/>
              </a:rPr>
              <a:t> её </a:t>
            </a:r>
            <a:r>
              <a:rPr lang="ru-RU" sz="24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функционирования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447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>
                <a:latin typeface="Rosatom Light" panose="020B0403040504020204" pitchFamily="34" charset="-52"/>
                <a:ea typeface="Rosatom Light" panose="020B0403040504020204" pitchFamily="34" charset="-52"/>
              </a:rPr>
              <a:pPr/>
              <a:t>3</a:t>
            </a:fld>
            <a:endParaRPr lang="ru-RU">
              <a:latin typeface="Rosatom Light" panose="020B0403040504020204" pitchFamily="34" charset="-52"/>
              <a:ea typeface="Rosatom Light" panose="020B0403040504020204" pitchFamily="34" charset="-52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33755643"/>
              </p:ext>
            </p:extLst>
          </p:nvPr>
        </p:nvGraphicFramePr>
        <p:xfrm>
          <a:off x="1348508" y="787781"/>
          <a:ext cx="7583055" cy="5372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4697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0373" y="4518896"/>
            <a:ext cx="7298047" cy="92406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Модель формирования активной образовательной среды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5439" y="5512904"/>
            <a:ext cx="6794925" cy="1034473"/>
          </a:xfrm>
        </p:spPr>
        <p:txBody>
          <a:bodyPr>
            <a:noAutofit/>
          </a:bodyPr>
          <a:lstStyle/>
          <a:p>
            <a:pPr marL="176213" indent="-176213">
              <a:spcBef>
                <a:spcPts val="600"/>
              </a:spcBef>
              <a:buFont typeface="+mj-lt"/>
              <a:buAutoNum type="arabicPeriod"/>
            </a:pPr>
            <a:r>
              <a:rPr lang="ru-RU" b="1" dirty="0">
                <a:latin typeface="Rosatom Light" panose="020B0403040504020204" pitchFamily="34" charset="-52"/>
                <a:ea typeface="Rosatom Light" panose="020B0403040504020204" pitchFamily="34" charset="-52"/>
              </a:rPr>
              <a:t>Направление:</a:t>
            </a:r>
            <a:r>
              <a:rPr lang="ru-RU" dirty="0">
                <a:latin typeface="Rosatom Light" panose="020B0403040504020204" pitchFamily="34" charset="-52"/>
                <a:ea typeface="Rosatom Light" panose="020B0403040504020204" pitchFamily="34" charset="-52"/>
              </a:rPr>
              <a:t> система выявления, поддержки и развития способностей и талантов учащихся</a:t>
            </a:r>
            <a:r>
              <a:rPr lang="ru-RU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. </a:t>
            </a:r>
          </a:p>
          <a:p>
            <a:pPr marL="176213" indent="-176213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latin typeface="Rosatom Light" panose="020B0403040504020204" pitchFamily="34" charset="-52"/>
                <a:ea typeface="Rosatom Light" panose="020B0403040504020204" pitchFamily="34" charset="-52"/>
              </a:rPr>
              <a:t>SWOT-анализ деятельности </a:t>
            </a:r>
            <a:endParaRPr lang="ru-RU" dirty="0" smtClean="0">
              <a:latin typeface="Rosatom Light" panose="020B0403040504020204" pitchFamily="34" charset="-52"/>
              <a:ea typeface="Rosatom Light" panose="020B0403040504020204" pitchFamily="34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4</a:t>
            </a:fld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1725074" y="230299"/>
            <a:ext cx="6195654" cy="4212855"/>
            <a:chOff x="0" y="0"/>
            <a:chExt cx="6438900" cy="4732180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523875" y="66675"/>
              <a:ext cx="5343525" cy="4591050"/>
              <a:chOff x="0" y="0"/>
              <a:chExt cx="5343525" cy="4591050"/>
            </a:xfrm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0" y="0"/>
                <a:ext cx="2114550" cy="733425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  <a:spcAft>
                    <a:spcPts val="0"/>
                  </a:spcAft>
                </a:pPr>
                <a:r>
                  <a:rPr lang="ru-RU" sz="1400" b="1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Определение актуального направления 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0" y="876300"/>
                <a:ext cx="2114550" cy="381000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  <a:spcAft>
                    <a:spcPts val="0"/>
                  </a:spcAft>
                </a:pPr>
                <a:r>
                  <a:rPr lang="en-US" sz="1400" b="1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SWOT-</a:t>
                </a:r>
                <a:r>
                  <a:rPr lang="ru-RU" sz="1400" b="1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анализ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0" y="1400175"/>
                <a:ext cx="2114550" cy="419100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  <a:spcAft>
                    <a:spcPts val="0"/>
                  </a:spcAft>
                </a:pPr>
                <a:r>
                  <a:rPr lang="ru-RU" sz="1400" b="1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Формулировка цели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0" y="1962150"/>
                <a:ext cx="2114550" cy="1181100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  <a:spcAft>
                    <a:spcPts val="0"/>
                  </a:spcAft>
                </a:pPr>
                <a:r>
                  <a:rPr lang="ru-RU" sz="1400" b="1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Наполнение компонентов активной образовательной среды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0" y="3286125"/>
                <a:ext cx="2114550" cy="581025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  <a:spcAft>
                    <a:spcPts val="0"/>
                  </a:spcAft>
                </a:pPr>
                <a:r>
                  <a:rPr lang="ru-RU" sz="1400" b="1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Оценка эффективности</a:t>
                </a:r>
                <a:endPara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0" y="4010025"/>
                <a:ext cx="2114550" cy="561975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  <a:spcAft>
                    <a:spcPts val="0"/>
                  </a:spcAft>
                </a:pPr>
                <a:r>
                  <a:rPr lang="ru-RU" sz="1400" b="1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Коррекция и регулирование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Скругленный прямоугольник 41"/>
              <p:cNvSpPr/>
              <p:nvPr/>
            </p:nvSpPr>
            <p:spPr>
              <a:xfrm>
                <a:off x="3457575" y="0"/>
                <a:ext cx="1885950" cy="66675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400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Информационно-аналитическая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Скругленный прямоугольник 42"/>
              <p:cNvSpPr/>
              <p:nvPr/>
            </p:nvSpPr>
            <p:spPr>
              <a:xfrm>
                <a:off x="3457575" y="781050"/>
                <a:ext cx="1885950" cy="66675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400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Мотивационно-целевая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Скругленный прямоугольник 43"/>
              <p:cNvSpPr/>
              <p:nvPr/>
            </p:nvSpPr>
            <p:spPr>
              <a:xfrm>
                <a:off x="3457575" y="1552575"/>
                <a:ext cx="1885950" cy="66675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400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Планово-прогностическая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Скругленный прямоугольник 44"/>
              <p:cNvSpPr/>
              <p:nvPr/>
            </p:nvSpPr>
            <p:spPr>
              <a:xfrm>
                <a:off x="3457575" y="2333625"/>
                <a:ext cx="1885950" cy="66675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400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Организационно-исполнительская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457575" y="3133725"/>
                <a:ext cx="1885950" cy="66675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400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Контрольно-диагностическая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457575" y="3924300"/>
                <a:ext cx="1885950" cy="66675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400">
                    <a:effectLst/>
                    <a:latin typeface="Rosatom" panose="020B0503040504020204" pitchFamily="34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Регулятивно-коррекционная</a:t>
                </a:r>
                <a:endPara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8" name="Прямая со стрелкой 47"/>
              <p:cNvCxnSpPr/>
              <p:nvPr/>
            </p:nvCxnSpPr>
            <p:spPr>
              <a:xfrm>
                <a:off x="1057275" y="733425"/>
                <a:ext cx="0" cy="133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 стрелкой 48"/>
              <p:cNvCxnSpPr/>
              <p:nvPr/>
            </p:nvCxnSpPr>
            <p:spPr>
              <a:xfrm>
                <a:off x="1038225" y="1257300"/>
                <a:ext cx="0" cy="133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 стрелкой 49"/>
              <p:cNvCxnSpPr/>
              <p:nvPr/>
            </p:nvCxnSpPr>
            <p:spPr>
              <a:xfrm>
                <a:off x="1038225" y="1819275"/>
                <a:ext cx="0" cy="133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 стрелкой 50"/>
              <p:cNvCxnSpPr/>
              <p:nvPr/>
            </p:nvCxnSpPr>
            <p:spPr>
              <a:xfrm>
                <a:off x="1038225" y="3152775"/>
                <a:ext cx="0" cy="133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 стрелкой 51"/>
              <p:cNvCxnSpPr/>
              <p:nvPr/>
            </p:nvCxnSpPr>
            <p:spPr>
              <a:xfrm>
                <a:off x="1038225" y="3876675"/>
                <a:ext cx="0" cy="133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 стрелкой 52"/>
              <p:cNvCxnSpPr/>
              <p:nvPr/>
            </p:nvCxnSpPr>
            <p:spPr>
              <a:xfrm flipV="1">
                <a:off x="2114550" y="342900"/>
                <a:ext cx="13428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 стрелкой 53"/>
              <p:cNvCxnSpPr/>
              <p:nvPr/>
            </p:nvCxnSpPr>
            <p:spPr>
              <a:xfrm flipV="1">
                <a:off x="2114550" y="1066800"/>
                <a:ext cx="13428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 стрелкой 54"/>
              <p:cNvCxnSpPr/>
              <p:nvPr/>
            </p:nvCxnSpPr>
            <p:spPr>
              <a:xfrm flipV="1">
                <a:off x="2114550" y="447675"/>
                <a:ext cx="1342390" cy="6191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 стрелкой 55"/>
              <p:cNvCxnSpPr/>
              <p:nvPr/>
            </p:nvCxnSpPr>
            <p:spPr>
              <a:xfrm flipV="1">
                <a:off x="2114550" y="1152525"/>
                <a:ext cx="1343025" cy="4667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 стрелкой 56"/>
              <p:cNvCxnSpPr/>
              <p:nvPr/>
            </p:nvCxnSpPr>
            <p:spPr>
              <a:xfrm flipV="1">
                <a:off x="2114550" y="2667000"/>
                <a:ext cx="13428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 стрелкой 57"/>
              <p:cNvCxnSpPr/>
              <p:nvPr/>
            </p:nvCxnSpPr>
            <p:spPr>
              <a:xfrm flipV="1">
                <a:off x="2114550" y="1962150"/>
                <a:ext cx="1342390" cy="3429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 стрелкой 58"/>
              <p:cNvCxnSpPr/>
              <p:nvPr/>
            </p:nvCxnSpPr>
            <p:spPr>
              <a:xfrm>
                <a:off x="2114550" y="1066800"/>
                <a:ext cx="1343025" cy="6858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 стрелкой 59"/>
              <p:cNvCxnSpPr/>
              <p:nvPr/>
            </p:nvCxnSpPr>
            <p:spPr>
              <a:xfrm flipV="1">
                <a:off x="2114550" y="3524250"/>
                <a:ext cx="13428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 стрелкой 60"/>
              <p:cNvCxnSpPr/>
              <p:nvPr/>
            </p:nvCxnSpPr>
            <p:spPr>
              <a:xfrm flipV="1">
                <a:off x="2114550" y="4267200"/>
                <a:ext cx="13428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Прямоугольник 33"/>
            <p:cNvSpPr/>
            <p:nvPr/>
          </p:nvSpPr>
          <p:spPr>
            <a:xfrm>
              <a:off x="0" y="28575"/>
              <a:ext cx="2686050" cy="4648200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vert270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>
                  <a:effectLst/>
                  <a:latin typeface="Rosatom" panose="020B05030405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Алгоритм формирования активной образовательной среды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819525" y="0"/>
              <a:ext cx="2619375" cy="4732180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vert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effectLst/>
                  <a:latin typeface="Rosatom" panose="020B05030405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Функции управленческой деятельности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67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5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310414"/>
              </p:ext>
            </p:extLst>
          </p:nvPr>
        </p:nvGraphicFramePr>
        <p:xfrm>
          <a:off x="0" y="0"/>
          <a:ext cx="9143999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3891">
                  <a:extLst>
                    <a:ext uri="{9D8B030D-6E8A-4147-A177-3AD203B41FA5}">
                      <a16:colId xmlns:a16="http://schemas.microsoft.com/office/drawing/2014/main" val="2235894626"/>
                    </a:ext>
                  </a:extLst>
                </a:gridCol>
                <a:gridCol w="3172620">
                  <a:extLst>
                    <a:ext uri="{9D8B030D-6E8A-4147-A177-3AD203B41FA5}">
                      <a16:colId xmlns:a16="http://schemas.microsoft.com/office/drawing/2014/main" val="412397526"/>
                    </a:ext>
                  </a:extLst>
                </a:gridCol>
                <a:gridCol w="3357488">
                  <a:extLst>
                    <a:ext uri="{9D8B030D-6E8A-4147-A177-3AD203B41FA5}">
                      <a16:colId xmlns:a16="http://schemas.microsoft.com/office/drawing/2014/main" val="210996446"/>
                    </a:ext>
                  </a:extLst>
                </a:gridCol>
              </a:tblGrid>
              <a:tr h="160598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SWOT-анализ</a:t>
                      </a:r>
                      <a:endParaRPr lang="ru-RU" sz="1500" b="1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Возможности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Потенциал внеурочной деятельности.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Профориентация и сетевое взаимодействие.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Приобщение социума к школьной жизни</a:t>
                      </a:r>
                      <a:endParaRPr lang="ru-RU" sz="150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Угрозы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Усиление конкуренции.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</a:t>
                      </a:r>
                      <a:r>
                        <a:rPr lang="ru-RU" sz="1500" b="0" spc="-20" baseline="0" dirty="0" smtClean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Падение </a:t>
                      </a: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интереса к интеллектуальной деятельности среди контингента обучающихся.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 smtClean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</a:t>
                      </a: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Снижение качества обучения.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 smtClean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4. </a:t>
                      </a: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Старение педагогического </a:t>
                      </a:r>
                      <a:r>
                        <a:rPr lang="ru-RU" sz="1500" b="0" spc="-20" baseline="0" dirty="0" smtClean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коллектива</a:t>
                      </a:r>
                      <a:endParaRPr lang="ru-RU" sz="150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34720"/>
                  </a:ext>
                </a:extLst>
              </a:tr>
              <a:tr h="3198669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Сильные стороны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Высокая доля квалифицированных кадров.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Участие различных проектах. Опыт внедрения в практику инновационного продукта.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Опыт работы коллектива со способными и талантливыми обучающимися.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4. </a:t>
                      </a:r>
                      <a:r>
                        <a:rPr lang="ru-RU" sz="1500" b="0" spc="-20" baseline="0" dirty="0" smtClean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Опыт </a:t>
                      </a: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организации мероприятий школьного, муниципального и регионального уровней</a:t>
                      </a:r>
                      <a:endParaRPr lang="ru-RU" sz="150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Как воспользоваться возможностями?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Привлекать к реализации внеурочной деятельности и профориентации специалистов из учреждений и предприятий </a:t>
                      </a:r>
                      <a:r>
                        <a:rPr lang="ru-RU" sz="1500" b="0" spc="-20" baseline="0" dirty="0" smtClean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города.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 smtClean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 Привлекать родительскую общественность, выпускников школы к участию в школьных мероприятиях.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 smtClean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</a:t>
                      </a: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Расширить спектр и модернизировать организованные школой мероприятия различного уровня.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 smtClean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4. </a:t>
                      </a: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Организовать участие школы в различных проектах, в том числе в грантах</a:t>
                      </a:r>
                      <a:endParaRPr lang="ru-RU" sz="150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За счёт чего можно снизить угрозы?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Организация рекламной кампании, улучшение качества школьного пространства.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Расширение спектра курсов внеурочной деятельности, платных образовательных услуг, дополнительных образовательных программ.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Новые формы, методы и технологии образовательной деятельности, насыщение школьной жизни метапредметными мероприятиями</a:t>
                      </a:r>
                      <a:r>
                        <a:rPr lang="ru-RU" sz="1500" b="0" spc="-20" baseline="0" dirty="0" smtClean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 smtClean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4. Привлечение молодых педагогов, организация сетевого взаимодействия</a:t>
                      </a:r>
                      <a:endParaRPr lang="ru-RU" sz="150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/>
                </a:tc>
                <a:extLst>
                  <a:ext uri="{0D108BD9-81ED-4DB2-BD59-A6C34878D82A}">
                    <a16:rowId xmlns:a16="http://schemas.microsoft.com/office/drawing/2014/main" val="1682753051"/>
                  </a:ext>
                </a:extLst>
              </a:tr>
              <a:tr h="2053345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Слабые стороны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Низкий уровень мотивации педагогов и их загруженность.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Изменение контингента обучающихся. Снижение качества учебного процесса.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Слабая материальная база.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 smtClean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4.Отсутствие </a:t>
                      </a: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чётко выраженной стратегии</a:t>
                      </a:r>
                      <a:endParaRPr lang="ru-RU" sz="150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Что может помешать?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Большая загруженность педагогов часами.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Нежелание у организаций и предприятий города сотрудничать.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Недостаточная информированность о различных конкурсах для школы, грантах</a:t>
                      </a:r>
                      <a:endParaRPr lang="ru-RU" sz="150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Самые большие опасности для школы</a:t>
                      </a: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?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1. Быстрое старение материальной базы.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2. Кадровый голод.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3. Формальный подход.</a:t>
                      </a:r>
                    </a:p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500" b="0" spc="-20" baseline="0" dirty="0">
                          <a:solidFill>
                            <a:schemeClr val="tx1"/>
                          </a:solidFill>
                          <a:effectLst/>
                          <a:latin typeface="Rosatom Light" panose="020B0403040504020204" pitchFamily="34" charset="-52"/>
                          <a:ea typeface="Rosatom Light" panose="020B0403040504020204" pitchFamily="34" charset="-52"/>
                        </a:rPr>
                        <a:t>4. Малые группы для организации курсов внеурочной деятельности, платных образовательных услуг и др.</a:t>
                      </a:r>
                      <a:endParaRPr lang="ru-RU" sz="1500" b="0" spc="-20" baseline="0" dirty="0">
                        <a:solidFill>
                          <a:schemeClr val="tx1"/>
                        </a:solidFill>
                        <a:effectLst/>
                        <a:latin typeface="Rosatom Light" panose="020B0403040504020204" pitchFamily="34" charset="-52"/>
                        <a:ea typeface="Rosatom Light" panose="020B04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35983" marR="35983" marT="0" marB="0"/>
                </a:tc>
                <a:extLst>
                  <a:ext uri="{0D108BD9-81ED-4DB2-BD59-A6C34878D82A}">
                    <a16:rowId xmlns:a16="http://schemas.microsoft.com/office/drawing/2014/main" val="1779359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944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555" y="154950"/>
            <a:ext cx="7298047" cy="92406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Модель формирования активной образовательной среды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1564" y="1152908"/>
            <a:ext cx="7503038" cy="154411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+mj-lt"/>
              <a:buAutoNum type="arabicPeriod" startAt="3"/>
            </a:pPr>
            <a:r>
              <a:rPr lang="ru-RU" b="1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Цель:</a:t>
            </a:r>
            <a:r>
              <a:rPr lang="ru-RU" dirty="0">
                <a:latin typeface="Rosatom Light" panose="020B0403040504020204" pitchFamily="34" charset="-52"/>
                <a:ea typeface="Rosatom Light" panose="020B0403040504020204" pitchFamily="34" charset="-52"/>
              </a:rPr>
              <a:t> модернизация имеющейся в МАОУ «Гимназия № 41» системы выявления, поддержки и развития способностей и талантов у </a:t>
            </a:r>
            <a:r>
              <a:rPr lang="ru-RU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учащихся.</a:t>
            </a:r>
          </a:p>
          <a:p>
            <a:pPr>
              <a:spcBef>
                <a:spcPts val="600"/>
              </a:spcBef>
              <a:buFont typeface="+mj-lt"/>
              <a:buAutoNum type="arabicPeriod" startAt="3"/>
            </a:pPr>
            <a:r>
              <a:rPr lang="ru-RU" b="1" dirty="0">
                <a:latin typeface="Rosatom Light" panose="020B0403040504020204" pitchFamily="34" charset="-52"/>
                <a:ea typeface="Rosatom Light" panose="020B0403040504020204" pitchFamily="34" charset="-52"/>
              </a:rPr>
              <a:t>Наполнение </a:t>
            </a:r>
            <a:r>
              <a:rPr lang="ru-RU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компонентов </a:t>
            </a:r>
            <a:r>
              <a:rPr lang="ru-RU" dirty="0">
                <a:latin typeface="Rosatom Light" panose="020B0403040504020204" pitchFamily="34" charset="-52"/>
                <a:ea typeface="Rosatom Light" panose="020B0403040504020204" pitchFamily="34" charset="-52"/>
              </a:rPr>
              <a:t>активной образовательной среды мероприятиями и </a:t>
            </a:r>
            <a:r>
              <a:rPr lang="ru-RU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исполнителями.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6</a:t>
            </a:fld>
            <a:endParaRPr lang="ru-RU"/>
          </a:p>
        </p:txBody>
      </p:sp>
      <p:graphicFrame>
        <p:nvGraphicFramePr>
          <p:cNvPr id="62" name="Схема 61"/>
          <p:cNvGraphicFramePr/>
          <p:nvPr>
            <p:extLst>
              <p:ext uri="{D42A27DB-BD31-4B8C-83A1-F6EECF244321}">
                <p14:modId xmlns:p14="http://schemas.microsoft.com/office/powerpoint/2010/main" val="1018350445"/>
              </p:ext>
            </p:extLst>
          </p:nvPr>
        </p:nvGraphicFramePr>
        <p:xfrm>
          <a:off x="1348508" y="3001817"/>
          <a:ext cx="7629237" cy="3620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432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89D0-88EF-4B9D-9DFA-07DF1E98BCD1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433204"/>
              </p:ext>
            </p:extLst>
          </p:nvPr>
        </p:nvGraphicFramePr>
        <p:xfrm>
          <a:off x="15554" y="11477"/>
          <a:ext cx="9128445" cy="6846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296">
                  <a:extLst>
                    <a:ext uri="{9D8B030D-6E8A-4147-A177-3AD203B41FA5}">
                      <a16:colId xmlns:a16="http://schemas.microsoft.com/office/drawing/2014/main" val="2058674772"/>
                    </a:ext>
                  </a:extLst>
                </a:gridCol>
                <a:gridCol w="2458298">
                  <a:extLst>
                    <a:ext uri="{9D8B030D-6E8A-4147-A177-3AD203B41FA5}">
                      <a16:colId xmlns:a16="http://schemas.microsoft.com/office/drawing/2014/main" val="1056775389"/>
                    </a:ext>
                  </a:extLst>
                </a:gridCol>
                <a:gridCol w="3977161">
                  <a:extLst>
                    <a:ext uri="{9D8B030D-6E8A-4147-A177-3AD203B41FA5}">
                      <a16:colId xmlns:a16="http://schemas.microsoft.com/office/drawing/2014/main" val="4107418552"/>
                    </a:ext>
                  </a:extLst>
                </a:gridCol>
                <a:gridCol w="2410690">
                  <a:extLst>
                    <a:ext uri="{9D8B030D-6E8A-4147-A177-3AD203B41FA5}">
                      <a16:colId xmlns:a16="http://schemas.microsoft.com/office/drawing/2014/main" val="546683310"/>
                    </a:ext>
                  </a:extLst>
                </a:gridCol>
              </a:tblGrid>
              <a:tr h="300117">
                <a:tc rowSpan="2"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 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Компоненты образовательной среды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002996"/>
                  </a:ext>
                </a:extLst>
              </a:tr>
              <a:tr h="260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Социально-контактный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Информационный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Предметный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 anchor="ctr"/>
                </a:tc>
                <a:extLst>
                  <a:ext uri="{0D108BD9-81ED-4DB2-BD59-A6C34878D82A}">
                    <a16:rowId xmlns:a16="http://schemas.microsoft.com/office/drawing/2014/main" val="2980827664"/>
                  </a:ext>
                </a:extLst>
              </a:tr>
              <a:tr h="6286189">
                <a:tc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Мероприятия и исполнители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8288" algn="l"/>
                        </a:tabLst>
                      </a:pPr>
                      <a:r>
                        <a:rPr lang="ru-RU" sz="1300" b="1" kern="800" spc="-1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Что есть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САШ ЮНЭСКО, методист;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НИУ ВШЭ,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заместитель директора по УВР;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сетевое взаимодействие, заместитель директора по УВР;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СЮТ, ЦДК, ЦВР,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заместители директора по направлениям;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ТМДК, Театр кукол, музей, музейно-выставочный центр, библиотека,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заместители директора по направлениям.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</a:t>
                      </a:r>
                      <a:endParaRPr lang="ru-RU" sz="1300" kern="800" spc="-1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8288" algn="l"/>
                        </a:tabLst>
                      </a:pPr>
                      <a:r>
                        <a:rPr lang="ru-RU" sz="1300" b="1" kern="800" spc="-1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Новое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НТИ НИЯУ МИФИ,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заместитель директора по УВР;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АО «РИР», МУП «Водоканал», ФНС и др.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заместители директора по направлениям;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корпоративная академия </a:t>
                      </a:r>
                      <a:r>
                        <a:rPr lang="ru-RU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Росатома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,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заместитель директора по УВР;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платформа «</a:t>
                      </a:r>
                      <a:r>
                        <a:rPr lang="ru-RU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Экостарт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»,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кафедра естественнонаучных дисциплин;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Привлечение специалистов к реализации образовательных программ и наставнической деятельности,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заместители директора по направлениям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</a:t>
                      </a:r>
                      <a:endParaRPr lang="ru-RU" sz="1300" kern="800" spc="-1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</a:txBody>
                  <a:tcPr marL="67584" marR="67584" marT="0" marB="0"/>
                </a:tc>
                <a:tc>
                  <a:txBody>
                    <a:bodyPr/>
                    <a:lstStyle/>
                    <a:p>
                      <a:pPr mar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8288" algn="l"/>
                        </a:tabLst>
                      </a:pPr>
                      <a:r>
                        <a:rPr lang="ru-RU" sz="1300" b="1" kern="800" spc="-1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Что есть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традиционные мероприятия: ДНИ, Апрельские чтения, День краеведения и др.,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заместители директора по направлениям;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городские конкурсы и игры, разработанные нами,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предметные кафедры;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marR="0" lvl="0" indent="-92075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  <a:defRPr/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система гимназических образовательных событий,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предметные кафедры;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организация и проведение олимпиад и конкурсов на базе гимназии,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заместитель директора по УВР;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День открытых дверей,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заместители директора по направлениям;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КПК по вопросам одарённости,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заместитель директора по УВР;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Субботняя академия, кафедра учителей начальных классов.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</a:t>
                      </a:r>
                      <a:endParaRPr lang="ru-RU" sz="1300" kern="800" spc="-1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8288" algn="l"/>
                        </a:tabLst>
                      </a:pPr>
                      <a:r>
                        <a:rPr lang="ru-RU" sz="1300" b="1" kern="800" spc="-1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Новое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Образовательная система «РОБИ»,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педагог дополнительного образования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Инженерный класс </a:t>
                      </a:r>
                      <a:r>
                        <a:rPr lang="ru-RU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Росатома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заместитель директора по УВР;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Городские мероприятия: Модель </a:t>
                      </a:r>
                      <a:r>
                        <a:rPr lang="ru-RU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Брикс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, Выходи решать, </a:t>
                      </a:r>
                      <a:r>
                        <a:rPr lang="ru-RU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Ма</a:t>
                      </a:r>
                      <a:r>
                        <a:rPr lang="en-US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th</a:t>
                      </a:r>
                      <a:r>
                        <a:rPr lang="ru-RU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Kat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и др., предметные кафедры;</a:t>
                      </a:r>
                    </a:p>
                    <a:p>
                      <a:pPr marL="0" marR="0" lvl="0" indent="-92075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  <a:defRPr/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площадка-презентация на городских праздниках,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заместители директора по направлениям;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marR="0" lvl="0" indent="-92075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  <a:defRPr/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рекламная кампания по набору в 1 и 10 классы,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заместители директора по направлениям;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Положение об отборе в 5 классы,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 заместитель директора по УВР;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Педагогические чтения, 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заместитель директора по УВР</a:t>
                      </a:r>
                      <a:r>
                        <a:rPr lang="ru-RU" sz="1300" kern="800" spc="-1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 </a:t>
                      </a:r>
                      <a:endParaRPr lang="ru-RU" sz="1300" kern="800" spc="-1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/>
                </a:tc>
                <a:tc>
                  <a:txBody>
                    <a:bodyPr/>
                    <a:lstStyle/>
                    <a:p>
                      <a:pPr mar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8288" algn="l"/>
                        </a:tabLst>
                      </a:pPr>
                      <a:r>
                        <a:rPr lang="ru-RU" sz="1300" b="1" kern="800" spc="-1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Что есть</a:t>
                      </a:r>
                    </a:p>
                    <a:p>
                      <a:pPr marL="0" marR="0" lvl="0" indent="-92075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  <a:defRPr/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пространства: Точка притяжения, многофункциональный конференц-зал, </a:t>
                      </a:r>
                      <a:r>
                        <a:rPr lang="ru-RU" sz="1300" kern="800" spc="-10" dirty="0" err="1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буккросинг</a:t>
                      </a: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, игровые зоны, рабочие зоны и др., заместители директора по направлениям;</a:t>
                      </a:r>
                    </a:p>
                    <a:p>
                      <a:pPr marL="0" marR="0" lvl="0" indent="-92075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  <a:defRPr/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информационные стенды и мобильные выставки, заместители директора по направлениям;</a:t>
                      </a:r>
                    </a:p>
                    <a:p>
                      <a:pPr marL="0" marR="0" lvl="0" indent="-92075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  <a:defRPr/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углублённое изучение английского языка (НОО, ООО, СОО) и гуманитарных предметов, математики (СОО), заместители директора по направлениям; </a:t>
                      </a:r>
                      <a:endParaRPr lang="ru-RU" sz="1300" kern="800" spc="-1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8288" algn="l"/>
                        </a:tabLst>
                      </a:pPr>
                      <a:r>
                        <a:rPr lang="ru-RU" sz="1300" b="1" kern="800" spc="-10" dirty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</a:rPr>
                        <a:t>Новое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Конструкторы «РОБИ»,</a:t>
                      </a:r>
                      <a:r>
                        <a:rPr lang="ru-RU" sz="1300" kern="800" spc="-10" baseline="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 заместитель директора по АХР;</a:t>
                      </a:r>
                      <a:endParaRPr lang="ru-RU" sz="1300" kern="800" spc="-10" dirty="0" smtClean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+mn-cs"/>
                      </a:endParaRP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углублённое изучение предметов инженерного направления математика, информатика, физика (СОО), заместитель директора по УВР;</a:t>
                      </a:r>
                    </a:p>
                    <a:p>
                      <a:pPr marL="0" lvl="0" indent="-9207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68288" algn="l"/>
                        </a:tabLst>
                      </a:pPr>
                      <a:r>
                        <a:rPr lang="ru-RU" sz="1300" kern="800" spc="-10" dirty="0" smtClean="0">
                          <a:solidFill>
                            <a:schemeClr val="tx1"/>
                          </a:solidFill>
                          <a:effectLst/>
                          <a:latin typeface="Rosatom" panose="020B0503040504020204" pitchFamily="34" charset="-52"/>
                          <a:ea typeface="Rosatom" panose="020B0503040504020204" pitchFamily="34" charset="-52"/>
                          <a:cs typeface="+mn-cs"/>
                        </a:rPr>
                        <a:t>Центр детских инициатив, советник директора по воспитанию</a:t>
                      </a:r>
                      <a:endParaRPr lang="ru-RU" sz="1300" kern="800" spc="-10" dirty="0">
                        <a:solidFill>
                          <a:schemeClr val="tx1"/>
                        </a:solidFill>
                        <a:effectLst/>
                        <a:latin typeface="Rosatom" panose="020B0503040504020204" pitchFamily="34" charset="-52"/>
                        <a:ea typeface="Rosatom" panose="020B0503040504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7584" marR="67584" marT="0" marB="0"/>
                </a:tc>
                <a:extLst>
                  <a:ext uri="{0D108BD9-81ED-4DB2-BD59-A6C34878D82A}">
                    <a16:rowId xmlns:a16="http://schemas.microsoft.com/office/drawing/2014/main" val="3877483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04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762053" y="6303695"/>
            <a:ext cx="1197219" cy="404614"/>
          </a:xfrm>
        </p:spPr>
        <p:txBody>
          <a:bodyPr/>
          <a:lstStyle/>
          <a:p>
            <a:fld id="{D5FD89D0-88EF-4B9D-9DFA-07DF1E98BCD1}" type="slidenum">
              <a:rPr lang="ru-RU" sz="1600" smtClean="0">
                <a:latin typeface="Rosatom" panose="020B0503040504020204" pitchFamily="34" charset="-52"/>
                <a:ea typeface="Rosatom" panose="020B0503040504020204" pitchFamily="34" charset="-52"/>
              </a:rPr>
              <a:pPr/>
              <a:t>8</a:t>
            </a:fld>
            <a:endParaRPr lang="ru-RU" sz="160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560944" y="295340"/>
            <a:ext cx="7167420" cy="6108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Социально-контактный компонент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311564" y="788071"/>
            <a:ext cx="5320147" cy="12828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0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Сеть ассоциированных школ Юнеско;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0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Базовая школа НИУ ВШЭ;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0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Сетевое взаимодействие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592944" y="5325545"/>
            <a:ext cx="5135420" cy="120816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0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НТИ НИЯУ МИФИ;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0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Корпоративная академия </a:t>
            </a:r>
            <a:r>
              <a:rPr lang="ru-RU" sz="2000" dirty="0" err="1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Росатома</a:t>
            </a:r>
            <a:r>
              <a:rPr lang="ru-RU" sz="20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0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Привлечение специалистов</a:t>
            </a:r>
          </a:p>
        </p:txBody>
      </p:sp>
      <p:pic>
        <p:nvPicPr>
          <p:cNvPr id="8" name="Picture 6" descr="https://sun9-80.userapi.com/impg/bU9lv7Ugjso7PmtHLS-pktOXPGlfAXmaK_9ALg/GHu7GLUJ_2c.jpg?size=1600x1200&amp;quality=95&amp;sign=e47359ee54cfef9c5516be99540d14e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18" y="2292414"/>
            <a:ext cx="2874999" cy="21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sun9-20.userapi.com/s/v1/ig2/JPDDN-r3ww-np0xGNvIf5CdzpTVJ0dJpvSoI0QIaXUE8dPSRm0chJzxPgMr-c8UPh5u46akj04zMxVbHiAqiffKW.jpg?quality=95&amp;as=32x24,48x36,72x54,108x81,160x120,240x180,360x270,480x360,540x405,640x480,720x540,1080x810,1280x960,1440x1080,2560x1920&amp;from=bu&amp;u=zoK-n_03Amj0NRtisp4Lwt9noN3FDc4K0qWWao2wiUU&amp;cs=807x6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929" y="778835"/>
            <a:ext cx="2894287" cy="217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18" y="4552060"/>
            <a:ext cx="2874999" cy="2156249"/>
          </a:xfrm>
          <a:prstGeom prst="rect">
            <a:avLst/>
          </a:prstGeom>
        </p:spPr>
      </p:pic>
      <p:pic>
        <p:nvPicPr>
          <p:cNvPr id="11" name="Picture 2" descr="https://sun9-22.userapi.com/s/v1/ig2/D729zQ0vRxZ-vLc1rLtZpknEGly-GXxX8K4w8PPsikHQ1qqe3mUcTHdKhCsnYnXc0ldNqGqNkRzc5YpNeTr1mKKU.jpg?quality=95&amp;as=32x24,48x36,72x54,108x81,160x120,240x181,360x271,480x361,540x407,640x482,720x542,1080x813,1280x964&amp;from=bu&amp;u=NCTfn67lzI1pAEOBv1n39MhuQtUuw8kjiUxEr61o5qg&amp;cs=807x6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693" y="3069465"/>
            <a:ext cx="2910287" cy="21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0786" y="3398294"/>
            <a:ext cx="2474608" cy="789846"/>
          </a:xfrm>
          <a:prstGeom prst="rect">
            <a:avLst/>
          </a:prstGeom>
        </p:spPr>
      </p:pic>
      <p:pic>
        <p:nvPicPr>
          <p:cNvPr id="13" name="Picture 4" descr="Новоуральский технологический институт НИЯУ МИФИ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14091" r="32492" b="12266"/>
          <a:stretch/>
        </p:blipFill>
        <p:spPr bwMode="auto">
          <a:xfrm>
            <a:off x="3723008" y="2122375"/>
            <a:ext cx="1607128" cy="119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t="8036"/>
          <a:stretch/>
        </p:blipFill>
        <p:spPr>
          <a:xfrm>
            <a:off x="3592944" y="4437227"/>
            <a:ext cx="2128859" cy="78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762053" y="6303695"/>
            <a:ext cx="1197219" cy="404614"/>
          </a:xfrm>
        </p:spPr>
        <p:txBody>
          <a:bodyPr/>
          <a:lstStyle/>
          <a:p>
            <a:fld id="{D5FD89D0-88EF-4B9D-9DFA-07DF1E98BCD1}" type="slidenum">
              <a:rPr lang="ru-RU" sz="1600" smtClean="0">
                <a:latin typeface="Rosatom" panose="020B0503040504020204" pitchFamily="34" charset="-52"/>
                <a:ea typeface="Rosatom" panose="020B0503040504020204" pitchFamily="34" charset="-52"/>
              </a:rPr>
              <a:pPr/>
              <a:t>9</a:t>
            </a:fld>
            <a:endParaRPr lang="ru-RU" sz="160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560944" y="213550"/>
            <a:ext cx="7167420" cy="6108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Информационный компонент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431634" y="824358"/>
            <a:ext cx="7213602" cy="13174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Апрельские чтения (педагогические чтения);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Система гимназических образовательных событий;</a:t>
            </a:r>
          </a:p>
          <a:p>
            <a:pPr>
              <a:spcBef>
                <a:spcPts val="600"/>
              </a:spcBef>
              <a:buFont typeface="Rosatom Light" panose="020B0403040504020204" pitchFamily="34" charset="-52"/>
              <a:buChar char="−"/>
            </a:pPr>
            <a:r>
              <a:rPr lang="ru-RU" sz="2200" dirty="0" smtClean="0">
                <a:latin typeface="Rosatom Light" panose="020B0403040504020204" pitchFamily="34" charset="-52"/>
                <a:ea typeface="Rosatom Light" panose="020B0403040504020204" pitchFamily="34" charset="-52"/>
              </a:rPr>
              <a:t>Деловая игра «Модель БРИКС»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730" y="2225964"/>
            <a:ext cx="1349591" cy="1349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https://avatars.mds.yandex.net/i?id=33637d0a63e36a17b1fb2dccfe371c70b1604932-9849146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t="11605" r="11686" b="12941"/>
          <a:stretch/>
        </p:blipFill>
        <p:spPr bwMode="auto">
          <a:xfrm>
            <a:off x="1181203" y="2240443"/>
            <a:ext cx="1322491" cy="1349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357" y="2141770"/>
            <a:ext cx="4477915" cy="44779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115" y="5924233"/>
            <a:ext cx="2903610" cy="784076"/>
          </a:xfrm>
          <a:prstGeom prst="rect">
            <a:avLst/>
          </a:prstGeom>
        </p:spPr>
      </p:pic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331" y="4035705"/>
            <a:ext cx="2701178" cy="1413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8068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2306</TotalTime>
  <Words>1449</Words>
  <Application>Microsoft Office PowerPoint</Application>
  <PresentationFormat>Экран (4:3)</PresentationFormat>
  <Paragraphs>204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Calibri</vt:lpstr>
      <vt:lpstr>Century Gothic</vt:lpstr>
      <vt:lpstr>Rosatom</vt:lpstr>
      <vt:lpstr>Rosatom Light</vt:lpstr>
      <vt:lpstr>Symbol</vt:lpstr>
      <vt:lpstr>Times New Roman</vt:lpstr>
      <vt:lpstr>Wingdings 3</vt:lpstr>
      <vt:lpstr>Легкий дым</vt:lpstr>
      <vt:lpstr>Технология формирования активной образовательной среды</vt:lpstr>
      <vt:lpstr>Образовательная среда (по В.А. Ясвину)</vt:lpstr>
      <vt:lpstr>Презентация PowerPoint</vt:lpstr>
      <vt:lpstr>Модель формирования активной образовательной среды</vt:lpstr>
      <vt:lpstr>Презентация PowerPoint</vt:lpstr>
      <vt:lpstr>Модель формирования активной образовательной среды</vt:lpstr>
      <vt:lpstr>Презентация PowerPoint</vt:lpstr>
      <vt:lpstr>Презентация PowerPoint</vt:lpstr>
      <vt:lpstr>Презентация PowerPoint</vt:lpstr>
      <vt:lpstr>Система гимназических образовательных событий</vt:lpstr>
      <vt:lpstr>Презентация PowerPoint</vt:lpstr>
      <vt:lpstr>Модель формирования активной образовательной среды</vt:lpstr>
      <vt:lpstr>Задание</vt:lpstr>
      <vt:lpstr>Информация о нас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Достижения гимназистов – труд и слава коллектива</dc:title>
  <dc:creator>User</dc:creator>
  <cp:lastModifiedBy>User</cp:lastModifiedBy>
  <cp:revision>183</cp:revision>
  <cp:lastPrinted>2025-10-07T03:39:37Z</cp:lastPrinted>
  <dcterms:created xsi:type="dcterms:W3CDTF">2023-03-30T09:53:22Z</dcterms:created>
  <dcterms:modified xsi:type="dcterms:W3CDTF">2025-10-28T14:43:33Z</dcterms:modified>
</cp:coreProperties>
</file>