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0"/>
  </p:notesMasterIdLst>
  <p:handoutMasterIdLst>
    <p:handoutMasterId r:id="rId11"/>
  </p:handoutMasterIdLst>
  <p:sldIdLst>
    <p:sldId id="288" r:id="rId2"/>
    <p:sldId id="293" r:id="rId3"/>
    <p:sldId id="289" r:id="rId4"/>
    <p:sldId id="291" r:id="rId5"/>
    <p:sldId id="290" r:id="rId6"/>
    <p:sldId id="292" r:id="rId7"/>
    <p:sldId id="295" r:id="rId8"/>
    <p:sldId id="296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5F6"/>
    <a:srgbClr val="3D73A5"/>
    <a:srgbClr val="376091"/>
    <a:srgbClr val="CCFF66"/>
    <a:srgbClr val="99FF66"/>
    <a:srgbClr val="FFCCFF"/>
    <a:srgbClr val="FFFFCC"/>
    <a:srgbClr val="CCFFFF"/>
    <a:srgbClr val="1E70B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66.pfdo.ru/personal/payer-all-organizations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s.pfdo.ru/uploads/news/5d19cfc6898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2448269" cy="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73398" cy="6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782094"/>
            <a:ext cx="7848872" cy="5959274"/>
          </a:xfrm>
          <a:prstGeom prst="rect">
            <a:avLst/>
          </a:prstGeom>
          <a:solidFill>
            <a:srgbClr val="C2E5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(законные представители)!</a:t>
            </a:r>
            <a:endParaRPr lang="ru-RU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в Российской Федерации началось внедрение сертификата на дополнительное образование детей. Работа ведется поэтапно. В текущем году к новой системе подключатся еще ряд регионов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Наш Центр внешкольной работы,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все учреждения дополнительного образования Свердловской области, переходит на новую систему персонифицированного дополнительного образования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новой системе обусловлен принципами, заложенными в федеральном проекте «Успех каждого ребенка» национального проекта «Образование».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– сделать дополнительное образование доступным для всех детей, дать возможность заниматься по программам, которые детям действительно интересны.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Сертификат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ребенка или 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дополнительное образование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это, по сути, путевка в широкий мир дополнительного образования для каждого ребенка нашей страны в возрасте от 5 до 18 лет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именным документом, который предоставляется конкретному ребенку в виде идентификационного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2019 </a:t>
            </a: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  в 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Новоуральском городском округе будет </a:t>
            </a: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система </a:t>
            </a: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персонифицированного </a:t>
            </a: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обучающиеся в возрасте от 5 до 18 лет получат сертификаты, которые  позволят им  получать  дополнительное образование.</a:t>
            </a:r>
          </a:p>
          <a:p>
            <a:pPr algn="just"/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73398" cy="6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456384" cy="850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/>
              <a:t>Способы получения сертификата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4008" y="3679998"/>
            <a:ext cx="4104456" cy="1405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 на портале-Навиг</a:t>
            </a:r>
            <a:r>
              <a:rPr lang="ru-RU" b="1" dirty="0"/>
              <a:t>а</a:t>
            </a:r>
            <a:r>
              <a:rPr lang="ru-RU" dirty="0"/>
              <a:t>торе: 66</a:t>
            </a:r>
            <a:r>
              <a:rPr lang="en-US" dirty="0"/>
              <a:t>.pfdo.ru</a:t>
            </a:r>
            <a:endParaRPr lang="ru-RU" dirty="0"/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88" y="1052272"/>
            <a:ext cx="3577720" cy="542787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691680" y="5589240"/>
            <a:ext cx="24482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docs.pfdo.ru/uploads/news/5d19cfc6898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8" y="188640"/>
            <a:ext cx="3294035" cy="10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8"/>
            <a:ext cx="4104456" cy="164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</a:t>
            </a:r>
            <a:r>
              <a:rPr lang="ru-RU" dirty="0" smtClean="0"/>
              <a:t>сертификат на портале-Навигаторе: </a:t>
            </a:r>
            <a:r>
              <a:rPr lang="ru-RU" dirty="0"/>
              <a:t>66</a:t>
            </a:r>
            <a:r>
              <a:rPr lang="en-US" dirty="0"/>
              <a:t>.pfdo.ru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2832" cy="5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ocs.pfdo.ru/uploads/news/5d19cfc6898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3408002" cy="10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</a:t>
            </a:r>
            <a:r>
              <a:rPr lang="en-US" dirty="0" smtClean="0"/>
              <a:t>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  <p:pic>
        <p:nvPicPr>
          <p:cNvPr id="18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364"/>
            <a:ext cx="393630" cy="5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ocs.pfdo.ru/uploads/news/5d19cfc6898f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3384376" cy="10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611" y="3544388"/>
            <a:ext cx="3661701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235" y="1340768"/>
            <a:ext cx="3387659" cy="51361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</a:t>
            </a:r>
            <a:r>
              <a:rPr lang="ru-RU" dirty="0" smtClean="0"/>
              <a:t>для </a:t>
            </a:r>
            <a:r>
              <a:rPr lang="ru-RU" dirty="0"/>
              <a:t>подачи заявки </a:t>
            </a:r>
            <a:r>
              <a:rPr lang="ru-RU" dirty="0" smtClean="0"/>
              <a:t>на сертификат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https://66.pfdo.ru/personal/payer-all-organizations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6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75"/>
            <a:ext cx="541442" cy="7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ocs.pfdo.ru/uploads/news/5d19cfc6898f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240360" cy="10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логотип новоураль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75"/>
            <a:ext cx="541442" cy="7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3" y="1683884"/>
            <a:ext cx="3614729" cy="518457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60032" y="260649"/>
            <a:ext cx="4176464" cy="7629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800" dirty="0"/>
              <a:t>Способы получения сертификата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132856"/>
            <a:ext cx="4032448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</a:t>
            </a:r>
            <a:r>
              <a:rPr lang="ru-RU" dirty="0" smtClean="0"/>
              <a:t>Муниципальный опорный центр(МОЦ) для </a:t>
            </a:r>
            <a:r>
              <a:rPr lang="ru-RU" dirty="0"/>
              <a:t>подачи заявки на </a:t>
            </a:r>
            <a:r>
              <a:rPr lang="ru-RU" dirty="0" smtClean="0"/>
              <a:t>сертификат, </a:t>
            </a:r>
          </a:p>
          <a:p>
            <a:pPr algn="ctr"/>
            <a:r>
              <a:rPr lang="ru-RU" dirty="0" smtClean="0"/>
              <a:t>активации сертификата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28" y="1084488"/>
            <a:ext cx="1030255" cy="10302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923656" y="4581128"/>
            <a:ext cx="3968824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опорный центр расположен на базе «МАУ ДО «Центр внешкольной работы» </a:t>
            </a:r>
          </a:p>
          <a:p>
            <a:pPr algn="ctr"/>
            <a:r>
              <a:rPr lang="ru-RU" dirty="0" smtClean="0"/>
              <a:t>г. Новоуральск, </a:t>
            </a:r>
          </a:p>
          <a:p>
            <a:pPr algn="ctr"/>
            <a:r>
              <a:rPr lang="ru-RU" dirty="0" smtClean="0"/>
              <a:t>ул. Свердлова, 1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07878"/>
            <a:ext cx="8352928" cy="480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Для оформления заявления на получение сертификата Вам понадобятся</a:t>
            </a:r>
            <a:r>
              <a:rPr lang="ru-RU" sz="1600" dirty="0"/>
              <a:t>:</a:t>
            </a:r>
            <a:endParaRPr lang="ru-RU" sz="1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400" dirty="0" smtClean="0"/>
              <a:t>документ</a:t>
            </a:r>
            <a:r>
              <a:rPr lang="ru-RU" sz="1400" dirty="0"/>
              <a:t>, удостоверяющий личность родителя (законного представителя</a:t>
            </a:r>
            <a:r>
              <a:rPr lang="ru-RU" sz="1400" dirty="0" smtClean="0"/>
              <a:t>);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400" dirty="0" smtClean="0"/>
              <a:t>документ, удостоверяющий личность ребенка (свидетельство о рождении или паспорт с 14 лет);</a:t>
            </a:r>
          </a:p>
          <a:p>
            <a:pPr>
              <a:lnSpc>
                <a:spcPct val="200000"/>
              </a:lnSpc>
            </a:pPr>
            <a:r>
              <a:rPr lang="ru-RU" sz="1400" dirty="0" smtClean="0"/>
              <a:t> 3.  документ</a:t>
            </a:r>
            <a:r>
              <a:rPr lang="ru-RU" sz="1400" dirty="0"/>
              <a:t>, подтверждающий регистрацию ребенка по месту жительства или по месту </a:t>
            </a:r>
            <a:r>
              <a:rPr lang="ru-RU" sz="1400" dirty="0" smtClean="0"/>
              <a:t>пребывания</a:t>
            </a:r>
            <a:r>
              <a:rPr lang="ru-RU" sz="1400" dirty="0"/>
              <a:t> </a:t>
            </a:r>
            <a:r>
              <a:rPr lang="ru-RU" sz="1400" dirty="0" smtClean="0"/>
              <a:t>или </a:t>
            </a:r>
            <a:r>
              <a:rPr lang="ru-RU" sz="1400" dirty="0"/>
              <a:t>справка из образовательного учреждения Новоуральского городского округа о том, что </a:t>
            </a:r>
            <a:r>
              <a:rPr lang="ru-RU" sz="1400" dirty="0" smtClean="0"/>
              <a:t>ребенок </a:t>
            </a:r>
            <a:r>
              <a:rPr lang="ru-RU" sz="1400" dirty="0"/>
              <a:t>является обучающимся данного образовательного учреждения;</a:t>
            </a:r>
            <a:endParaRPr lang="ru-RU" sz="1400" dirty="0" smtClean="0"/>
          </a:p>
          <a:p>
            <a:pPr>
              <a:lnSpc>
                <a:spcPct val="200000"/>
              </a:lnSpc>
            </a:pPr>
            <a:r>
              <a:rPr lang="ru-RU" sz="1400" dirty="0" smtClean="0"/>
              <a:t> 4.  Действующий адрес электронной почты.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052" name="Picture 4" descr="https://image.jimcdn.com/app/cms/image/transf/dimension=1920x10000:format=jpg/path/sf7d6374eb9427ff0/image/i6a76f2b89e897814/version/1511283184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"/>
            <a:ext cx="2376264" cy="15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696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cap="small" dirty="0"/>
              <a:t>Перечень организаций, осуществляющих прием, регистрацию </a:t>
            </a:r>
            <a:r>
              <a:rPr lang="ru-RU" sz="1500" b="1" cap="small" dirty="0" smtClean="0"/>
              <a:t>заявлений, </a:t>
            </a:r>
            <a:r>
              <a:rPr lang="ru-RU" sz="1500" b="1" cap="small" dirty="0"/>
              <a:t>активацию сертификатов дополнительного </a:t>
            </a:r>
            <a:r>
              <a:rPr lang="ru-RU" sz="1500" b="1" cap="small" dirty="0" smtClean="0"/>
              <a:t>образования</a:t>
            </a:r>
          </a:p>
          <a:p>
            <a:pPr algn="ctr"/>
            <a:r>
              <a:rPr lang="ru-RU" sz="1500" b="1" cap="small" dirty="0" smtClean="0"/>
              <a:t> </a:t>
            </a:r>
            <a:r>
              <a:rPr lang="ru-RU" sz="1500" b="1" cap="small" dirty="0"/>
              <a:t>Новоуральского городского округа</a:t>
            </a:r>
            <a:endParaRPr lang="ru-RU" sz="1500" dirty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"Центр внешкольной работы"	                     ул. Свердлова, 1 а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"Станция юных техников"	                                          ул. Свердлова, 2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	МАУ ДО "Детско- юношеская спортивная школа № 4"	 ул. Автозаводская, 25	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	МАУ ДО "Детско- юношеская спортивная школа № 2"	 ул. Свердлова, 1 б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«Средняя общеобразовательная школа  № 40»	 ул. Корнилова, 7/1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	МАОУ «Средняя общеобразовательная школа  № 45»	 ул. Свердлова, 13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	МАОУ «Средняя общеобразовательная школа  № 54»	 ул. Юбилейная, 7А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	МАОУ «Средняя общеобразовательная школа  № 57»	 ул. Ленина, 99		</a:t>
            </a:r>
          </a:p>
          <a:p>
            <a:pPr marL="342900" indent="-342900">
              <a:buAutoNum type="arabicPlain" startAt="9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МАОУ «Средняя общеобразовательная школа  № 48»	 ул. Советская, 19а	</a:t>
            </a:r>
          </a:p>
          <a:p>
            <a:pPr marL="342900" indent="-342900">
              <a:buAutoNum type="arabicPlain" startAt="9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МАОУ «Средняя общеобразовательная школа  № 49»	 ул. Победы, 18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	МАОУ «Лицей  № 56»	                                                               ул. С Дудина, д. 7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	МАОУ «Лицей  № 58»	                                                               ул. Чурина, 3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	МАОУ «Гимназия № 41»	                                           ул. Ленина, 38а,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	МАОУ «Гимназия»	                                                                ул. Юбилейная, 7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	МАОУ "ШКОЛА-ИНТЕРНАТ № 53"	                      ул. Чурина, 16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	МАОУ "СОШ Д. ПОЧИНОК"	                                           д. Починок, ул. Ленина, 19а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	МАОУ "СОШ С. ТАРАСКОВО"	                                           с. Тарасково, ул. Ленина, 30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	МАДОУ ДЕТСКИЙ САД "РОСТОК"	                       ул. Победы, 28Б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	МАДОУ ДЕТСКИЙ САД "СТРАНА ЧУДЕС"	                       ул. Ленина, 152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	МАДОУ ДЕТСКИЙ САД "ГАРМОНИЯ"	                       ул. Ленина, 97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	МАДОУ ДЕТСКИЙ САД "РОСИНКА"	                       ул. С. Дудина, 6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	МБУ ДО "Детско-юношеский центр" НГО	                       ул. Мичурина, 4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	МБУ ДО "Детская художественная школа" НГО        	  ул. Мичурина, 20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	МБУ ДО "Детская школа искусств" НГО	                       ул. Первомайская, 43	</a:t>
            </a:r>
          </a:p>
          <a:p>
            <a:pPr marL="342900" indent="-342900">
              <a:buAutoNum type="arabicPlain" startAt="25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Муниципальный опорный центр НГО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(на базе МАУ ДО «Центр внешкольной работы)	                       ул. Свердлова 1 а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5872</TotalTime>
  <Words>231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Тема1</vt:lpstr>
      <vt:lpstr>Презентация PowerPoint</vt:lpstr>
      <vt:lpstr>Способы получения сертификата</vt:lpstr>
      <vt:lpstr>Презентация PowerPoint</vt:lpstr>
      <vt:lpstr>Презентация PowerPoint</vt:lpstr>
      <vt:lpstr>Презентация PowerPoint</vt:lpstr>
      <vt:lpstr>Способы получения сертификата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Анна</cp:lastModifiedBy>
  <cp:revision>126</cp:revision>
  <cp:lastPrinted>2019-10-10T09:38:03Z</cp:lastPrinted>
  <dcterms:created xsi:type="dcterms:W3CDTF">2017-10-16T07:43:36Z</dcterms:created>
  <dcterms:modified xsi:type="dcterms:W3CDTF">2019-10-17T05:25:58Z</dcterms:modified>
</cp:coreProperties>
</file>