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2" r:id="rId3"/>
    <p:sldId id="278" r:id="rId4"/>
    <p:sldId id="297" r:id="rId5"/>
    <p:sldId id="298" r:id="rId6"/>
    <p:sldId id="299" r:id="rId7"/>
    <p:sldId id="300" r:id="rId8"/>
    <p:sldId id="293" r:id="rId9"/>
    <p:sldId id="301" r:id="rId10"/>
    <p:sldId id="304" r:id="rId11"/>
    <p:sldId id="302" r:id="rId12"/>
    <p:sldId id="303" r:id="rId13"/>
    <p:sldId id="296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B760A-E66B-4073-90CB-B9DC9C0C74B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FEFB2C6D-4C4F-4B8C-BEA3-C506B2265EBA}">
      <dgm:prSet phldrT="[Текст]" custT="1"/>
      <dgm:spPr/>
      <dgm:t>
        <a:bodyPr/>
        <a:lstStyle/>
        <a:p>
          <a:r>
            <a:rPr lang="ru-RU" sz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Выявление актуальной проблемы</a:t>
          </a:r>
        </a:p>
      </dgm:t>
    </dgm:pt>
    <dgm:pt modelId="{59C42690-BF75-4270-8709-434FF9C9E13C}" type="sibTrans" cxnId="{9B46043C-20A4-4308-8860-D0226E569B7F}">
      <dgm:prSet/>
      <dgm:spPr/>
      <dgm:t>
        <a:bodyPr/>
        <a:lstStyle/>
        <a:p>
          <a:endParaRPr lang="ru-RU">
            <a:solidFill>
              <a:schemeClr val="tx1"/>
            </a:solidFill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93247923-55C2-45E4-A1B4-BC89D29CD3A5}" type="parTrans" cxnId="{9B46043C-20A4-4308-8860-D0226E569B7F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820BEB5-6F73-432B-A4B4-C3524575CD33}">
      <dgm:prSet custT="1"/>
      <dgm:spPr/>
      <dgm:t>
        <a:bodyPr/>
        <a:lstStyle/>
        <a:p>
          <a:r>
            <a:rPr lang="ru-RU" sz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Организация исследовательской и проектной работы в малой группе</a:t>
          </a:r>
        </a:p>
      </dgm:t>
    </dgm:pt>
    <dgm:pt modelId="{2718442E-1AE1-4457-BF4A-289444BD6468}" type="sibTrans" cxnId="{73638B3B-2F1C-418C-BC77-1CDDDD9A5F5F}">
      <dgm:prSet/>
      <dgm:spPr/>
      <dgm:t>
        <a:bodyPr/>
        <a:lstStyle/>
        <a:p>
          <a:endParaRPr lang="ru-RU">
            <a:solidFill>
              <a:schemeClr val="tx1"/>
            </a:solidFill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DF7B53B3-EE75-48C4-A99F-8EC706B99C8E}" type="parTrans" cxnId="{73638B3B-2F1C-418C-BC77-1CDDDD9A5F5F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5680659-7349-4E9E-BD68-D8C89F55C5AE}">
      <dgm:prSet custT="1"/>
      <dgm:spPr/>
      <dgm:t>
        <a:bodyPr/>
        <a:lstStyle/>
        <a:p>
          <a:r>
            <a:rPr lang="ru-RU" sz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Погружение педагогического коллектива в содержание и предстоящую деятельность </a:t>
          </a:r>
        </a:p>
      </dgm:t>
    </dgm:pt>
    <dgm:pt modelId="{45AAE741-9259-4237-B86A-895BCCED7813}" type="sibTrans" cxnId="{2B3AC4B6-CADD-4D2F-889E-296AB584BDDE}">
      <dgm:prSet/>
      <dgm:spPr/>
      <dgm:t>
        <a:bodyPr/>
        <a:lstStyle/>
        <a:p>
          <a:endParaRPr lang="ru-RU">
            <a:solidFill>
              <a:schemeClr val="tx1"/>
            </a:solidFill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9C5A0413-AC77-4E85-9009-F19D7A38EC1E}" type="parTrans" cxnId="{2B3AC4B6-CADD-4D2F-889E-296AB584BDDE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46EEDF7-0CBB-4986-BCF7-86A22296FFDD}">
      <dgm:prSet custT="1"/>
      <dgm:spPr/>
      <dgm:t>
        <a:bodyPr/>
        <a:lstStyle/>
        <a:p>
          <a:r>
            <a:rPr lang="ru-RU" sz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Организация работы школьных методических объединений</a:t>
          </a:r>
        </a:p>
      </dgm:t>
    </dgm:pt>
    <dgm:pt modelId="{29C7D538-8B82-46B8-B74D-5AE50EC42969}" type="sibTrans" cxnId="{DF4600DA-2589-41CB-85BC-4D91C8EE14A1}">
      <dgm:prSet/>
      <dgm:spPr/>
      <dgm:t>
        <a:bodyPr/>
        <a:lstStyle/>
        <a:p>
          <a:endParaRPr lang="ru-RU">
            <a:solidFill>
              <a:schemeClr val="tx1"/>
            </a:solidFill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DC1B8BB8-C065-4AE9-8B8F-3109308FE426}" type="parTrans" cxnId="{DF4600DA-2589-41CB-85BC-4D91C8EE14A1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B00C2B3-5D74-4F5C-BB2B-E021A5A5801D}">
      <dgm:prSet phldrT="[Текст]" custT="1"/>
      <dgm:spPr/>
      <dgm:t>
        <a:bodyPr/>
        <a:lstStyle/>
        <a:p>
          <a:r>
            <a:rPr lang="ru-RU" sz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Апробация и внедрение материалов</a:t>
          </a:r>
        </a:p>
      </dgm:t>
    </dgm:pt>
    <dgm:pt modelId="{6D143825-636C-4DE6-9FDB-018604C54CC7}" type="sibTrans" cxnId="{CE3419B4-038C-417D-AA9D-C2B5D25A7A5F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D320561C-6807-4339-AA5C-7FBDA93E2312}" type="parTrans" cxnId="{CE3419B4-038C-417D-AA9D-C2B5D25A7A5F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FC8EF312-8BF6-4C8E-8CCF-DBBF39443903}">
      <dgm:prSet phldrT="[Текст]" custT="1"/>
      <dgm:spPr/>
      <dgm:t>
        <a:bodyPr/>
        <a:lstStyle/>
        <a:p>
          <a:r>
            <a:rPr lang="ru-RU" sz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Рефлексия и определение перспектив</a:t>
          </a:r>
        </a:p>
      </dgm:t>
    </dgm:pt>
    <dgm:pt modelId="{E8651C3D-4332-489F-8598-8ABE9FC1F509}" type="parTrans" cxnId="{39389E9D-2B34-4A45-927F-3BC38C83C279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E59BB60-40C4-468D-A882-825676A2A248}" type="sibTrans" cxnId="{39389E9D-2B34-4A45-927F-3BC38C83C279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4404326F-2C80-4370-9E58-10E10712A1D7}" type="pres">
      <dgm:prSet presAssocID="{AB5B760A-E66B-4073-90CB-B9DC9C0C74B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63BB263-50AF-4BB9-9080-3EF84237CF54}" type="pres">
      <dgm:prSet presAssocID="{FEFB2C6D-4C4F-4B8C-BEA3-C506B2265EBA}" presName="composite" presStyleCnt="0"/>
      <dgm:spPr/>
    </dgm:pt>
    <dgm:pt modelId="{62AA88E6-1860-4346-AAC9-C235477A6262}" type="pres">
      <dgm:prSet presAssocID="{FEFB2C6D-4C4F-4B8C-BEA3-C506B2265EBA}" presName="LShape" presStyleLbl="alignNode1" presStyleIdx="0" presStyleCnt="11" custLinFactNeighborY="-6905"/>
      <dgm:spPr/>
    </dgm:pt>
    <dgm:pt modelId="{0BEB3024-F2BB-452C-92A5-6920B7C1E4BF}" type="pres">
      <dgm:prSet presAssocID="{FEFB2C6D-4C4F-4B8C-BEA3-C506B2265EBA}" presName="ParentText" presStyleLbl="revTx" presStyleIdx="0" presStyleCnt="6" custScaleY="83990" custLinFactNeighborX="3743" custLinFactNeighborY="-79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5D9A7-1031-4B06-BA59-86124CDFE2F0}" type="pres">
      <dgm:prSet presAssocID="{FEFB2C6D-4C4F-4B8C-BEA3-C506B2265EBA}" presName="Triangle" presStyleLbl="alignNode1" presStyleIdx="1" presStyleCnt="11"/>
      <dgm:spPr/>
    </dgm:pt>
    <dgm:pt modelId="{BA130CC9-FD13-4012-9548-9F28420E63AA}" type="pres">
      <dgm:prSet presAssocID="{59C42690-BF75-4270-8709-434FF9C9E13C}" presName="sibTrans" presStyleCnt="0"/>
      <dgm:spPr/>
    </dgm:pt>
    <dgm:pt modelId="{AA082785-033C-4183-AC2B-C6A2697045D8}" type="pres">
      <dgm:prSet presAssocID="{59C42690-BF75-4270-8709-434FF9C9E13C}" presName="space" presStyleCnt="0"/>
      <dgm:spPr/>
    </dgm:pt>
    <dgm:pt modelId="{D3C1F765-CDAD-4582-8DCA-5ADDC2C358BE}" type="pres">
      <dgm:prSet presAssocID="{7820BEB5-6F73-432B-A4B4-C3524575CD33}" presName="composite" presStyleCnt="0"/>
      <dgm:spPr/>
    </dgm:pt>
    <dgm:pt modelId="{B3F92F22-F046-4E70-BA4C-4EF8D02C8280}" type="pres">
      <dgm:prSet presAssocID="{7820BEB5-6F73-432B-A4B4-C3524575CD33}" presName="LShape" presStyleLbl="alignNode1" presStyleIdx="2" presStyleCnt="11"/>
      <dgm:spPr/>
    </dgm:pt>
    <dgm:pt modelId="{48D16228-9611-4F21-894E-2995C6094E63}" type="pres">
      <dgm:prSet presAssocID="{7820BEB5-6F73-432B-A4B4-C3524575CD33}" presName="ParentText" presStyleLbl="revTx" presStyleIdx="1" presStyleCnt="6" custScaleX="105709" custScaleY="133221" custLinFactNeighborX="1736" custLinFactNeighborY="178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396E3-F642-44CE-9886-C7459DCF0589}" type="pres">
      <dgm:prSet presAssocID="{7820BEB5-6F73-432B-A4B4-C3524575CD33}" presName="Triangle" presStyleLbl="alignNode1" presStyleIdx="3" presStyleCnt="11"/>
      <dgm:spPr/>
    </dgm:pt>
    <dgm:pt modelId="{408964B7-0245-4690-95BD-4F7C9A7EDD9C}" type="pres">
      <dgm:prSet presAssocID="{2718442E-1AE1-4457-BF4A-289444BD6468}" presName="sibTrans" presStyleCnt="0"/>
      <dgm:spPr/>
    </dgm:pt>
    <dgm:pt modelId="{159A420E-5D92-460E-B37C-E3F606309133}" type="pres">
      <dgm:prSet presAssocID="{2718442E-1AE1-4457-BF4A-289444BD6468}" presName="space" presStyleCnt="0"/>
      <dgm:spPr/>
    </dgm:pt>
    <dgm:pt modelId="{06EE270C-9960-4492-B9AF-B0A51A563404}" type="pres">
      <dgm:prSet presAssocID="{35680659-7349-4E9E-BD68-D8C89F55C5AE}" presName="composite" presStyleCnt="0"/>
      <dgm:spPr/>
    </dgm:pt>
    <dgm:pt modelId="{79E1DBC1-0ACF-4CC7-B201-714D383DCFE1}" type="pres">
      <dgm:prSet presAssocID="{35680659-7349-4E9E-BD68-D8C89F55C5AE}" presName="LShape" presStyleLbl="alignNode1" presStyleIdx="4" presStyleCnt="11"/>
      <dgm:spPr/>
    </dgm:pt>
    <dgm:pt modelId="{3868EB5B-AC09-41F9-A0F5-6A6138859A84}" type="pres">
      <dgm:prSet presAssocID="{35680659-7349-4E9E-BD68-D8C89F55C5AE}" presName="ParentText" presStyleLbl="revTx" presStyleIdx="2" presStyleCnt="6" custScaleY="153597" custLinFactNeighborX="2604" custLinFactNeighborY="316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D0041-DE5B-4D7D-A9E2-A4E9A26109FA}" type="pres">
      <dgm:prSet presAssocID="{35680659-7349-4E9E-BD68-D8C89F55C5AE}" presName="Triangle" presStyleLbl="alignNode1" presStyleIdx="5" presStyleCnt="11"/>
      <dgm:spPr/>
    </dgm:pt>
    <dgm:pt modelId="{26DCFECC-876C-4682-9B97-177F36EA777A}" type="pres">
      <dgm:prSet presAssocID="{45AAE741-9259-4237-B86A-895BCCED7813}" presName="sibTrans" presStyleCnt="0"/>
      <dgm:spPr/>
    </dgm:pt>
    <dgm:pt modelId="{1E8F8E55-A45F-482B-BB71-AAC0C01D8D69}" type="pres">
      <dgm:prSet presAssocID="{45AAE741-9259-4237-B86A-895BCCED7813}" presName="space" presStyleCnt="0"/>
      <dgm:spPr/>
    </dgm:pt>
    <dgm:pt modelId="{5CF27721-689A-44FC-A6BB-A4CB3114FF19}" type="pres">
      <dgm:prSet presAssocID="{346EEDF7-0CBB-4986-BCF7-86A22296FFDD}" presName="composite" presStyleCnt="0"/>
      <dgm:spPr/>
    </dgm:pt>
    <dgm:pt modelId="{4D4D6CFC-B6BA-45B2-9680-A43D924F66B3}" type="pres">
      <dgm:prSet presAssocID="{346EEDF7-0CBB-4986-BCF7-86A22296FFDD}" presName="LShape" presStyleLbl="alignNode1" presStyleIdx="6" presStyleCnt="11"/>
      <dgm:spPr/>
    </dgm:pt>
    <dgm:pt modelId="{EAA5E7EB-F805-4088-B3C3-5F8C77493CD0}" type="pres">
      <dgm:prSet presAssocID="{346EEDF7-0CBB-4986-BCF7-86A22296FFDD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93CFB-8D78-4DBE-970C-B7C383E54774}" type="pres">
      <dgm:prSet presAssocID="{346EEDF7-0CBB-4986-BCF7-86A22296FFDD}" presName="Triangle" presStyleLbl="alignNode1" presStyleIdx="7" presStyleCnt="11"/>
      <dgm:spPr/>
    </dgm:pt>
    <dgm:pt modelId="{1786282A-6B43-44D7-949D-485576280B81}" type="pres">
      <dgm:prSet presAssocID="{29C7D538-8B82-46B8-B74D-5AE50EC42969}" presName="sibTrans" presStyleCnt="0"/>
      <dgm:spPr/>
    </dgm:pt>
    <dgm:pt modelId="{06953E42-0AA1-43EC-8DDF-C4E01482E0B6}" type="pres">
      <dgm:prSet presAssocID="{29C7D538-8B82-46B8-B74D-5AE50EC42969}" presName="space" presStyleCnt="0"/>
      <dgm:spPr/>
    </dgm:pt>
    <dgm:pt modelId="{12C250A8-D717-41C7-BB2D-F3C0F42A181C}" type="pres">
      <dgm:prSet presAssocID="{CB00C2B3-5D74-4F5C-BB2B-E021A5A5801D}" presName="composite" presStyleCnt="0"/>
      <dgm:spPr/>
    </dgm:pt>
    <dgm:pt modelId="{F4889D88-17C0-4E75-9415-2744BA513808}" type="pres">
      <dgm:prSet presAssocID="{CB00C2B3-5D74-4F5C-BB2B-E021A5A5801D}" presName="LShape" presStyleLbl="alignNode1" presStyleIdx="8" presStyleCnt="11"/>
      <dgm:spPr/>
    </dgm:pt>
    <dgm:pt modelId="{95A32CB2-32CA-4FA3-9F6F-BFBAD97C54C1}" type="pres">
      <dgm:prSet presAssocID="{CB00C2B3-5D74-4F5C-BB2B-E021A5A5801D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523F3-C417-4033-85BF-46847ADF0808}" type="pres">
      <dgm:prSet presAssocID="{CB00C2B3-5D74-4F5C-BB2B-E021A5A5801D}" presName="Triangle" presStyleLbl="alignNode1" presStyleIdx="9" presStyleCnt="11"/>
      <dgm:spPr/>
    </dgm:pt>
    <dgm:pt modelId="{CAAC8ED6-3DB2-43EA-8DBA-F1EB9A173E6C}" type="pres">
      <dgm:prSet presAssocID="{6D143825-636C-4DE6-9FDB-018604C54CC7}" presName="sibTrans" presStyleCnt="0"/>
      <dgm:spPr/>
    </dgm:pt>
    <dgm:pt modelId="{257DA598-5D33-44DE-A3D8-6A333D07B8D2}" type="pres">
      <dgm:prSet presAssocID="{6D143825-636C-4DE6-9FDB-018604C54CC7}" presName="space" presStyleCnt="0"/>
      <dgm:spPr/>
    </dgm:pt>
    <dgm:pt modelId="{1A9F99FA-B4AA-4BAA-953A-F893E2E315C9}" type="pres">
      <dgm:prSet presAssocID="{FC8EF312-8BF6-4C8E-8CCF-DBBF39443903}" presName="composite" presStyleCnt="0"/>
      <dgm:spPr/>
    </dgm:pt>
    <dgm:pt modelId="{7C117B0A-7214-4A0D-9659-925C59E3AB22}" type="pres">
      <dgm:prSet presAssocID="{FC8EF312-8BF6-4C8E-8CCF-DBBF39443903}" presName="LShape" presStyleLbl="alignNode1" presStyleIdx="10" presStyleCnt="11"/>
      <dgm:spPr/>
    </dgm:pt>
    <dgm:pt modelId="{15BDDA0F-72ED-4168-B967-C6FB3EAD39DD}" type="pres">
      <dgm:prSet presAssocID="{FC8EF312-8BF6-4C8E-8CCF-DBBF39443903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638B3B-2F1C-418C-BC77-1CDDDD9A5F5F}" srcId="{AB5B760A-E66B-4073-90CB-B9DC9C0C74BE}" destId="{7820BEB5-6F73-432B-A4B4-C3524575CD33}" srcOrd="1" destOrd="0" parTransId="{DF7B53B3-EE75-48C4-A99F-8EC706B99C8E}" sibTransId="{2718442E-1AE1-4457-BF4A-289444BD6468}"/>
    <dgm:cxn modelId="{CE3419B4-038C-417D-AA9D-C2B5D25A7A5F}" srcId="{AB5B760A-E66B-4073-90CB-B9DC9C0C74BE}" destId="{CB00C2B3-5D74-4F5C-BB2B-E021A5A5801D}" srcOrd="4" destOrd="0" parTransId="{D320561C-6807-4339-AA5C-7FBDA93E2312}" sibTransId="{6D143825-636C-4DE6-9FDB-018604C54CC7}"/>
    <dgm:cxn modelId="{DF4600DA-2589-41CB-85BC-4D91C8EE14A1}" srcId="{AB5B760A-E66B-4073-90CB-B9DC9C0C74BE}" destId="{346EEDF7-0CBB-4986-BCF7-86A22296FFDD}" srcOrd="3" destOrd="0" parTransId="{DC1B8BB8-C065-4AE9-8B8F-3109308FE426}" sibTransId="{29C7D538-8B82-46B8-B74D-5AE50EC42969}"/>
    <dgm:cxn modelId="{77C5A9AA-C752-48D2-83F1-C860BA85F8E3}" type="presOf" srcId="{346EEDF7-0CBB-4986-BCF7-86A22296FFDD}" destId="{EAA5E7EB-F805-4088-B3C3-5F8C77493CD0}" srcOrd="0" destOrd="0" presId="urn:microsoft.com/office/officeart/2009/3/layout/StepUpProcess"/>
    <dgm:cxn modelId="{44BCC267-3E41-4F3F-9188-45C3DC83E445}" type="presOf" srcId="{7820BEB5-6F73-432B-A4B4-C3524575CD33}" destId="{48D16228-9611-4F21-894E-2995C6094E63}" srcOrd="0" destOrd="0" presId="urn:microsoft.com/office/officeart/2009/3/layout/StepUpProcess"/>
    <dgm:cxn modelId="{439B9350-EE15-4192-BD9D-D815640ED86B}" type="presOf" srcId="{AB5B760A-E66B-4073-90CB-B9DC9C0C74BE}" destId="{4404326F-2C80-4370-9E58-10E10712A1D7}" srcOrd="0" destOrd="0" presId="urn:microsoft.com/office/officeart/2009/3/layout/StepUpProcess"/>
    <dgm:cxn modelId="{85980C51-20E4-4435-A59D-760659D74606}" type="presOf" srcId="{35680659-7349-4E9E-BD68-D8C89F55C5AE}" destId="{3868EB5B-AC09-41F9-A0F5-6A6138859A84}" srcOrd="0" destOrd="0" presId="urn:microsoft.com/office/officeart/2009/3/layout/StepUpProcess"/>
    <dgm:cxn modelId="{1C94177C-D63E-4610-AC09-339AE1638E2D}" type="presOf" srcId="{FC8EF312-8BF6-4C8E-8CCF-DBBF39443903}" destId="{15BDDA0F-72ED-4168-B967-C6FB3EAD39DD}" srcOrd="0" destOrd="0" presId="urn:microsoft.com/office/officeart/2009/3/layout/StepUpProcess"/>
    <dgm:cxn modelId="{39389E9D-2B34-4A45-927F-3BC38C83C279}" srcId="{AB5B760A-E66B-4073-90CB-B9DC9C0C74BE}" destId="{FC8EF312-8BF6-4C8E-8CCF-DBBF39443903}" srcOrd="5" destOrd="0" parTransId="{E8651C3D-4332-489F-8598-8ABE9FC1F509}" sibTransId="{3E59BB60-40C4-468D-A882-825676A2A248}"/>
    <dgm:cxn modelId="{2B3AC4B6-CADD-4D2F-889E-296AB584BDDE}" srcId="{AB5B760A-E66B-4073-90CB-B9DC9C0C74BE}" destId="{35680659-7349-4E9E-BD68-D8C89F55C5AE}" srcOrd="2" destOrd="0" parTransId="{9C5A0413-AC77-4E85-9009-F19D7A38EC1E}" sibTransId="{45AAE741-9259-4237-B86A-895BCCED7813}"/>
    <dgm:cxn modelId="{9B46043C-20A4-4308-8860-D0226E569B7F}" srcId="{AB5B760A-E66B-4073-90CB-B9DC9C0C74BE}" destId="{FEFB2C6D-4C4F-4B8C-BEA3-C506B2265EBA}" srcOrd="0" destOrd="0" parTransId="{93247923-55C2-45E4-A1B4-BC89D29CD3A5}" sibTransId="{59C42690-BF75-4270-8709-434FF9C9E13C}"/>
    <dgm:cxn modelId="{FC5ED3A0-8821-44D4-BA38-39C9C425A074}" type="presOf" srcId="{FEFB2C6D-4C4F-4B8C-BEA3-C506B2265EBA}" destId="{0BEB3024-F2BB-452C-92A5-6920B7C1E4BF}" srcOrd="0" destOrd="0" presId="urn:microsoft.com/office/officeart/2009/3/layout/StepUpProcess"/>
    <dgm:cxn modelId="{5F5DCC80-F6CF-47AB-9856-E02D5837FACE}" type="presOf" srcId="{CB00C2B3-5D74-4F5C-BB2B-E021A5A5801D}" destId="{95A32CB2-32CA-4FA3-9F6F-BFBAD97C54C1}" srcOrd="0" destOrd="0" presId="urn:microsoft.com/office/officeart/2009/3/layout/StepUpProcess"/>
    <dgm:cxn modelId="{60644E4F-5D7B-456F-9AEA-C9915318F05D}" type="presParOf" srcId="{4404326F-2C80-4370-9E58-10E10712A1D7}" destId="{263BB263-50AF-4BB9-9080-3EF84237CF54}" srcOrd="0" destOrd="0" presId="urn:microsoft.com/office/officeart/2009/3/layout/StepUpProcess"/>
    <dgm:cxn modelId="{27DFE663-15F2-407B-B32F-8C497198E48D}" type="presParOf" srcId="{263BB263-50AF-4BB9-9080-3EF84237CF54}" destId="{62AA88E6-1860-4346-AAC9-C235477A6262}" srcOrd="0" destOrd="0" presId="urn:microsoft.com/office/officeart/2009/3/layout/StepUpProcess"/>
    <dgm:cxn modelId="{5568BAD4-0AB1-463B-ADB9-0D548AB91BA9}" type="presParOf" srcId="{263BB263-50AF-4BB9-9080-3EF84237CF54}" destId="{0BEB3024-F2BB-452C-92A5-6920B7C1E4BF}" srcOrd="1" destOrd="0" presId="urn:microsoft.com/office/officeart/2009/3/layout/StepUpProcess"/>
    <dgm:cxn modelId="{E0D77BC9-5D09-4C25-AA43-CD84EE5DA6CF}" type="presParOf" srcId="{263BB263-50AF-4BB9-9080-3EF84237CF54}" destId="{61E5D9A7-1031-4B06-BA59-86124CDFE2F0}" srcOrd="2" destOrd="0" presId="urn:microsoft.com/office/officeart/2009/3/layout/StepUpProcess"/>
    <dgm:cxn modelId="{CE48BB3C-ED6E-476B-A33A-4389C202B78E}" type="presParOf" srcId="{4404326F-2C80-4370-9E58-10E10712A1D7}" destId="{BA130CC9-FD13-4012-9548-9F28420E63AA}" srcOrd="1" destOrd="0" presId="urn:microsoft.com/office/officeart/2009/3/layout/StepUpProcess"/>
    <dgm:cxn modelId="{C948F7E2-2429-43BF-A55F-20950BE1DDAB}" type="presParOf" srcId="{BA130CC9-FD13-4012-9548-9F28420E63AA}" destId="{AA082785-033C-4183-AC2B-C6A2697045D8}" srcOrd="0" destOrd="0" presId="urn:microsoft.com/office/officeart/2009/3/layout/StepUpProcess"/>
    <dgm:cxn modelId="{95D78A59-12C0-4AF1-8283-CA82E44004C5}" type="presParOf" srcId="{4404326F-2C80-4370-9E58-10E10712A1D7}" destId="{D3C1F765-CDAD-4582-8DCA-5ADDC2C358BE}" srcOrd="2" destOrd="0" presId="urn:microsoft.com/office/officeart/2009/3/layout/StepUpProcess"/>
    <dgm:cxn modelId="{274EDC02-DF25-44A5-B595-F565098C18DD}" type="presParOf" srcId="{D3C1F765-CDAD-4582-8DCA-5ADDC2C358BE}" destId="{B3F92F22-F046-4E70-BA4C-4EF8D02C8280}" srcOrd="0" destOrd="0" presId="urn:microsoft.com/office/officeart/2009/3/layout/StepUpProcess"/>
    <dgm:cxn modelId="{5BC802C4-27CF-4A61-95C2-B8D29F8A0010}" type="presParOf" srcId="{D3C1F765-CDAD-4582-8DCA-5ADDC2C358BE}" destId="{48D16228-9611-4F21-894E-2995C6094E63}" srcOrd="1" destOrd="0" presId="urn:microsoft.com/office/officeart/2009/3/layout/StepUpProcess"/>
    <dgm:cxn modelId="{22D95B16-419D-4E80-89D9-FB8D7948F810}" type="presParOf" srcId="{D3C1F765-CDAD-4582-8DCA-5ADDC2C358BE}" destId="{E40396E3-F642-44CE-9886-C7459DCF0589}" srcOrd="2" destOrd="0" presId="urn:microsoft.com/office/officeart/2009/3/layout/StepUpProcess"/>
    <dgm:cxn modelId="{AE28606D-EEA6-4E67-8313-CF73632BD429}" type="presParOf" srcId="{4404326F-2C80-4370-9E58-10E10712A1D7}" destId="{408964B7-0245-4690-95BD-4F7C9A7EDD9C}" srcOrd="3" destOrd="0" presId="urn:microsoft.com/office/officeart/2009/3/layout/StepUpProcess"/>
    <dgm:cxn modelId="{EEE9BCD1-6DC4-4CC7-A6F7-3E4B0A04C23D}" type="presParOf" srcId="{408964B7-0245-4690-95BD-4F7C9A7EDD9C}" destId="{159A420E-5D92-460E-B37C-E3F606309133}" srcOrd="0" destOrd="0" presId="urn:microsoft.com/office/officeart/2009/3/layout/StepUpProcess"/>
    <dgm:cxn modelId="{6D1DBFB6-A5AA-419A-8E80-29F59731ECE4}" type="presParOf" srcId="{4404326F-2C80-4370-9E58-10E10712A1D7}" destId="{06EE270C-9960-4492-B9AF-B0A51A563404}" srcOrd="4" destOrd="0" presId="urn:microsoft.com/office/officeart/2009/3/layout/StepUpProcess"/>
    <dgm:cxn modelId="{B5D13E13-EEBF-4744-8B8A-FE368BF5A3E5}" type="presParOf" srcId="{06EE270C-9960-4492-B9AF-B0A51A563404}" destId="{79E1DBC1-0ACF-4CC7-B201-714D383DCFE1}" srcOrd="0" destOrd="0" presId="urn:microsoft.com/office/officeart/2009/3/layout/StepUpProcess"/>
    <dgm:cxn modelId="{7145B781-4717-4350-94CA-3B8CECB8E226}" type="presParOf" srcId="{06EE270C-9960-4492-B9AF-B0A51A563404}" destId="{3868EB5B-AC09-41F9-A0F5-6A6138859A84}" srcOrd="1" destOrd="0" presId="urn:microsoft.com/office/officeart/2009/3/layout/StepUpProcess"/>
    <dgm:cxn modelId="{B32D1C82-4D0D-4EAC-8CFE-7F9F5FF49F36}" type="presParOf" srcId="{06EE270C-9960-4492-B9AF-B0A51A563404}" destId="{508D0041-DE5B-4D7D-A9E2-A4E9A26109FA}" srcOrd="2" destOrd="0" presId="urn:microsoft.com/office/officeart/2009/3/layout/StepUpProcess"/>
    <dgm:cxn modelId="{B2B04708-227B-428E-BC06-C123A1C85F45}" type="presParOf" srcId="{4404326F-2C80-4370-9E58-10E10712A1D7}" destId="{26DCFECC-876C-4682-9B97-177F36EA777A}" srcOrd="5" destOrd="0" presId="urn:microsoft.com/office/officeart/2009/3/layout/StepUpProcess"/>
    <dgm:cxn modelId="{C89ACBE1-5B5A-4A52-8EAC-8467A4C5219B}" type="presParOf" srcId="{26DCFECC-876C-4682-9B97-177F36EA777A}" destId="{1E8F8E55-A45F-482B-BB71-AAC0C01D8D69}" srcOrd="0" destOrd="0" presId="urn:microsoft.com/office/officeart/2009/3/layout/StepUpProcess"/>
    <dgm:cxn modelId="{EA20642B-0C0C-4CA3-AD88-97077AF27D3D}" type="presParOf" srcId="{4404326F-2C80-4370-9E58-10E10712A1D7}" destId="{5CF27721-689A-44FC-A6BB-A4CB3114FF19}" srcOrd="6" destOrd="0" presId="urn:microsoft.com/office/officeart/2009/3/layout/StepUpProcess"/>
    <dgm:cxn modelId="{950F95CF-C42B-4A03-B12E-8FA07E2A1144}" type="presParOf" srcId="{5CF27721-689A-44FC-A6BB-A4CB3114FF19}" destId="{4D4D6CFC-B6BA-45B2-9680-A43D924F66B3}" srcOrd="0" destOrd="0" presId="urn:microsoft.com/office/officeart/2009/3/layout/StepUpProcess"/>
    <dgm:cxn modelId="{0D8B3B6D-0E4E-418C-A1BB-E7E58F87A423}" type="presParOf" srcId="{5CF27721-689A-44FC-A6BB-A4CB3114FF19}" destId="{EAA5E7EB-F805-4088-B3C3-5F8C77493CD0}" srcOrd="1" destOrd="0" presId="urn:microsoft.com/office/officeart/2009/3/layout/StepUpProcess"/>
    <dgm:cxn modelId="{E94C77C4-2D0B-42A1-BCB2-40FCEFBE64F3}" type="presParOf" srcId="{5CF27721-689A-44FC-A6BB-A4CB3114FF19}" destId="{60D93CFB-8D78-4DBE-970C-B7C383E54774}" srcOrd="2" destOrd="0" presId="urn:microsoft.com/office/officeart/2009/3/layout/StepUpProcess"/>
    <dgm:cxn modelId="{2CCE6B47-5F58-4CA5-8679-EF36AF8FDA7F}" type="presParOf" srcId="{4404326F-2C80-4370-9E58-10E10712A1D7}" destId="{1786282A-6B43-44D7-949D-485576280B81}" srcOrd="7" destOrd="0" presId="urn:microsoft.com/office/officeart/2009/3/layout/StepUpProcess"/>
    <dgm:cxn modelId="{F9DA8BBC-EB96-4243-AC29-CC210AB9BF7E}" type="presParOf" srcId="{1786282A-6B43-44D7-949D-485576280B81}" destId="{06953E42-0AA1-43EC-8DDF-C4E01482E0B6}" srcOrd="0" destOrd="0" presId="urn:microsoft.com/office/officeart/2009/3/layout/StepUpProcess"/>
    <dgm:cxn modelId="{D7B545FD-CF38-4C67-AA5E-73E85902ACE1}" type="presParOf" srcId="{4404326F-2C80-4370-9E58-10E10712A1D7}" destId="{12C250A8-D717-41C7-BB2D-F3C0F42A181C}" srcOrd="8" destOrd="0" presId="urn:microsoft.com/office/officeart/2009/3/layout/StepUpProcess"/>
    <dgm:cxn modelId="{B33A4162-D5D4-4267-B474-7D2624AC4510}" type="presParOf" srcId="{12C250A8-D717-41C7-BB2D-F3C0F42A181C}" destId="{F4889D88-17C0-4E75-9415-2744BA513808}" srcOrd="0" destOrd="0" presId="urn:microsoft.com/office/officeart/2009/3/layout/StepUpProcess"/>
    <dgm:cxn modelId="{4990FD1C-2735-4B97-8573-DB70B62590F8}" type="presParOf" srcId="{12C250A8-D717-41C7-BB2D-F3C0F42A181C}" destId="{95A32CB2-32CA-4FA3-9F6F-BFBAD97C54C1}" srcOrd="1" destOrd="0" presId="urn:microsoft.com/office/officeart/2009/3/layout/StepUpProcess"/>
    <dgm:cxn modelId="{59CAE12F-6C7D-4B53-B0E9-B588296760D5}" type="presParOf" srcId="{12C250A8-D717-41C7-BB2D-F3C0F42A181C}" destId="{939523F3-C417-4033-85BF-46847ADF0808}" srcOrd="2" destOrd="0" presId="urn:microsoft.com/office/officeart/2009/3/layout/StepUpProcess"/>
    <dgm:cxn modelId="{27BDB6F4-5B7C-459D-9CBB-0BA526B3E70F}" type="presParOf" srcId="{4404326F-2C80-4370-9E58-10E10712A1D7}" destId="{CAAC8ED6-3DB2-43EA-8DBA-F1EB9A173E6C}" srcOrd="9" destOrd="0" presId="urn:microsoft.com/office/officeart/2009/3/layout/StepUpProcess"/>
    <dgm:cxn modelId="{32BF6D17-F2E7-4E8C-9DA3-B1F02654C0D0}" type="presParOf" srcId="{CAAC8ED6-3DB2-43EA-8DBA-F1EB9A173E6C}" destId="{257DA598-5D33-44DE-A3D8-6A333D07B8D2}" srcOrd="0" destOrd="0" presId="urn:microsoft.com/office/officeart/2009/3/layout/StepUpProcess"/>
    <dgm:cxn modelId="{B3F91784-F93D-4842-A26A-49D73C14E575}" type="presParOf" srcId="{4404326F-2C80-4370-9E58-10E10712A1D7}" destId="{1A9F99FA-B4AA-4BAA-953A-F893E2E315C9}" srcOrd="10" destOrd="0" presId="urn:microsoft.com/office/officeart/2009/3/layout/StepUpProcess"/>
    <dgm:cxn modelId="{43E9BEBE-59F3-4F4C-B2DE-D81B71EF536C}" type="presParOf" srcId="{1A9F99FA-B4AA-4BAA-953A-F893E2E315C9}" destId="{7C117B0A-7214-4A0D-9659-925C59E3AB22}" srcOrd="0" destOrd="0" presId="urn:microsoft.com/office/officeart/2009/3/layout/StepUpProcess"/>
    <dgm:cxn modelId="{7542859B-B5EC-4736-902D-53D8BC3CF3FF}" type="presParOf" srcId="{1A9F99FA-B4AA-4BAA-953A-F893E2E315C9}" destId="{15BDDA0F-72ED-4168-B967-C6FB3EAD39D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32D5F2-117D-42EB-A912-8A7BAF38EC90}" type="doc">
      <dgm:prSet loTypeId="urn:microsoft.com/office/officeart/2005/8/layout/vList5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9EB1FCF-B0AE-424E-A6E0-BEF2C527E64D}">
      <dgm:prSet phldrT="[Текст]" custT="1"/>
      <dgm:spPr>
        <a:xfrm>
          <a:off x="173147" y="101141"/>
          <a:ext cx="6818084" cy="619825"/>
        </a:xfrm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Социально-контактный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923D588C-0F88-4B52-BABA-793B3CB74422}" type="parTrans" cxnId="{5CEC276C-A2FC-4660-94C8-ACBDA664223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49FCD97-A3D2-44F2-8584-A304F77169CC}" type="sibTrans" cxnId="{5CEC276C-A2FC-4660-94C8-ACBDA664223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F1C02FE2-F951-47CD-B45F-8E00E5755330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err="1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социо</a:t>
          </a: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-культурные особенности территории;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5C5E6B56-22F6-4ACD-B68A-8AF1AC7F7329}" type="parTrans" cxnId="{F6C0114B-3A08-49B4-A56D-6B14A9526BD0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EF6B961-6ACD-4FF9-8452-8B94A67DCAFE}" type="sibTrans" cxnId="{F6C0114B-3A08-49B4-A56D-6B14A9526BD0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BFB09CB0-A3DF-4D81-B74B-08C0AA7442D1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учреждения и организации;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8C041BF9-8CB6-46AC-B566-C379D03FD859}" type="parTrans" cxnId="{7790AB4E-B5DE-433D-9D92-35DA93F1318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8976020-A5C3-4575-9E4D-F5794EB7E86D}" type="sibTrans" cxnId="{7790AB4E-B5DE-433D-9D92-35DA93F1318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F6E8B83-566B-461C-A9A5-58E7E924E90E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микросоциумы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7C4FED01-3985-4195-BF4E-44DBD0896702}" type="parTrans" cxnId="{3CFD1F7E-15F8-404C-8695-729F53054B9E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C8D6E97-3CAC-498E-BEC1-4E3E5333B354}" type="sibTrans" cxnId="{3CFD1F7E-15F8-404C-8695-729F53054B9E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4E128016-F046-4F3C-A597-5B6FA48B1432}">
      <dgm:prSet phldrT="[Текст]" custT="1"/>
      <dgm:spPr>
        <a:xfrm>
          <a:off x="117716" y="2245328"/>
          <a:ext cx="6818084" cy="619825"/>
        </a:xfrm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Информационный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A6E5A1B5-66B2-4F64-A16A-819EF8D5679D}" type="parTrans" cxnId="{5A0D3B40-B9AA-4174-9C7B-1F044BAC0D0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61479FA-50A2-47A4-87E7-E2882BD33CF7}" type="sibTrans" cxnId="{5A0D3B40-B9AA-4174-9C7B-1F044BAC0D0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4E4F3EA-6ADF-4AA4-9655-F81AB609A487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нормативно-правовое пространство; 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75E8E8E1-B507-45AD-B1F2-B611E315D12A}" type="parTrans" cxnId="{19DC879E-04C3-4DE9-8D0E-BB6684083FBB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5ED88ED-2DF2-4D9D-88A0-EC80FFF82420}" type="sibTrans" cxnId="{19DC879E-04C3-4DE9-8D0E-BB6684083FBB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B31700C-A00B-460B-825D-7D992D59CDC0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традиции и уклад школы;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D8B54755-17BB-4A8E-A534-2A8AB1B26884}" type="parTrans" cxnId="{B600AA69-7D93-4889-BE0A-1E952AE0E15C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F947BDC4-F970-496A-81F6-4F3822997856}" type="sibTrans" cxnId="{B600AA69-7D93-4889-BE0A-1E952AE0E15C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E36EAE3-B4F2-4CAB-975D-DE1683647A0F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средства наглядности и рекламы;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F3F863D2-34AC-4451-B340-3C7A990C581A}" type="parTrans" cxnId="{DBA21CC0-FB0A-4A3C-BDF7-27D8D407AF3D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9A9815A3-4C84-4EB1-AC9A-CFF7BFA50F7D}" type="sibTrans" cxnId="{DBA21CC0-FB0A-4A3C-BDF7-27D8D407AF3D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8D0D363-9AAA-4EFB-9A8D-53DAD5045BD7}">
      <dgm:prSet phldrT="[Текст]" custT="1"/>
      <dgm:spPr>
        <a:xfrm>
          <a:off x="117716" y="4255099"/>
          <a:ext cx="6818084" cy="619825"/>
        </a:xfrm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Предметный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87464B8B-B1D4-431D-A1C5-05907B5B31CF}" type="parTrans" cxnId="{7F3AC325-00F8-458D-885E-8A83DA3C1DBA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DC04BF32-8D3D-4313-A8A4-87C2AA9C323B}" type="sibTrans" cxnId="{7F3AC325-00F8-458D-885E-8A83DA3C1DBA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FB45CAD-5687-46AB-A2D3-39E976BEC09D}">
      <dgm:prSet phldrT="[Текст]" custT="1"/>
      <dgm:spPr>
        <a:xfrm>
          <a:off x="602809" y="5001186"/>
          <a:ext cx="593653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организация пространства;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3EDD85DF-BEBA-483B-A27B-3E04C313C950}" type="parTrans" cxnId="{995F7293-EFB0-4B39-87A9-70E9623B1A88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E3EE56B6-BCB1-4652-913A-B6DE352DBC5A}" type="sibTrans" cxnId="{995F7293-EFB0-4B39-87A9-70E9623B1A88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ED85000-6C43-47EF-AA56-D11201A68808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личный пример окружающих;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2302B4D4-69E4-47A3-8917-457BFBF38976}" type="parTrans" cxnId="{68F8B5B8-4C82-4FF3-8FD8-C551ACC423C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6454830-9D53-4E55-9635-105F78AC9499}" type="sibTrans" cxnId="{68F8B5B8-4C82-4FF3-8FD8-C551ACC423C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571C909-1692-4D3C-80EA-44B77631BB40}">
      <dgm:prSet phldrT="[Текст]" custT="1"/>
      <dgm:spPr>
        <a:xfrm>
          <a:off x="602809" y="5001186"/>
          <a:ext cx="593653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специфика деятельности;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9A092381-B143-4D2A-B270-ECEE6617F9B8}" type="parTrans" cxnId="{794C57DD-7801-4A19-9444-439B54521D5E}">
      <dgm:prSet/>
      <dgm:spPr/>
      <dgm:t>
        <a:bodyPr/>
        <a:lstStyle/>
        <a:p>
          <a:endParaRPr lang="ru-RU"/>
        </a:p>
      </dgm:t>
    </dgm:pt>
    <dgm:pt modelId="{7994CB5C-FDBD-4A8B-96D8-23B6D01A5675}" type="sibTrans" cxnId="{794C57DD-7801-4A19-9444-439B54521D5E}">
      <dgm:prSet/>
      <dgm:spPr/>
      <dgm:t>
        <a:bodyPr/>
        <a:lstStyle/>
        <a:p>
          <a:endParaRPr lang="ru-RU"/>
        </a:p>
      </dgm:t>
    </dgm:pt>
    <dgm:pt modelId="{D21B515A-7F1E-4033-8A77-B1838BC98D2C}">
      <dgm:prSet phldrT="[Текст]" custT="1"/>
      <dgm:spPr>
        <a:xfrm>
          <a:off x="602809" y="5001186"/>
          <a:ext cx="593653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санитарно-гигиенические условия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2CF57E16-794C-4C1A-ADD9-50AEDDDAC409}" type="parTrans" cxnId="{651A5505-346F-4A7B-A563-3BA86436D75B}">
      <dgm:prSet/>
      <dgm:spPr/>
      <dgm:t>
        <a:bodyPr/>
        <a:lstStyle/>
        <a:p>
          <a:endParaRPr lang="ru-RU"/>
        </a:p>
      </dgm:t>
    </dgm:pt>
    <dgm:pt modelId="{84A67E05-5296-4839-9C44-9455DCB16251}" type="sibTrans" cxnId="{651A5505-346F-4A7B-A563-3BA86436D75B}">
      <dgm:prSet/>
      <dgm:spPr/>
      <dgm:t>
        <a:bodyPr/>
        <a:lstStyle/>
        <a:p>
          <a:endParaRPr lang="ru-RU"/>
        </a:p>
      </dgm:t>
    </dgm:pt>
    <dgm:pt modelId="{AD8AF434-7F88-45D5-8771-1AEACDAF211B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персональные адресованные воздействия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49AFCA97-E193-421A-BA99-A09AA882908D}" type="parTrans" cxnId="{9B719143-730B-435D-BFE9-A7CE50A13569}">
      <dgm:prSet/>
      <dgm:spPr/>
      <dgm:t>
        <a:bodyPr/>
        <a:lstStyle/>
        <a:p>
          <a:endParaRPr lang="ru-RU"/>
        </a:p>
      </dgm:t>
    </dgm:pt>
    <dgm:pt modelId="{150445E8-06C1-4121-80B5-D38F892F3336}" type="sibTrans" cxnId="{9B719143-730B-435D-BFE9-A7CE50A13569}">
      <dgm:prSet/>
      <dgm:spPr/>
      <dgm:t>
        <a:bodyPr/>
        <a:lstStyle/>
        <a:p>
          <a:endParaRPr lang="ru-RU"/>
        </a:p>
      </dgm:t>
    </dgm:pt>
    <dgm:pt modelId="{7EBE665A-B8D7-451F-A376-F56E699BBB22}" type="pres">
      <dgm:prSet presAssocID="{F632D5F2-117D-42EB-A912-8A7BAF38EC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E730F-5F10-4E0B-A61A-744FCFBAFA67}" type="pres">
      <dgm:prSet presAssocID="{B9EB1FCF-B0AE-424E-A6E0-BEF2C527E64D}" presName="linNode" presStyleCnt="0"/>
      <dgm:spPr/>
      <dgm:t>
        <a:bodyPr/>
        <a:lstStyle/>
        <a:p>
          <a:endParaRPr lang="ru-RU"/>
        </a:p>
      </dgm:t>
    </dgm:pt>
    <dgm:pt modelId="{A5A5CD2B-78E6-4A5A-B54E-3C8D436B3557}" type="pres">
      <dgm:prSet presAssocID="{B9EB1FCF-B0AE-424E-A6E0-BEF2C527E64D}" presName="parentText" presStyleLbl="node1" presStyleIdx="0" presStyleCnt="3" custScaleX="99154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3A86C68-B324-409D-823B-354650AA00F2}" type="pres">
      <dgm:prSet presAssocID="{B9EB1FCF-B0AE-424E-A6E0-BEF2C527E64D}" presName="descendantText" presStyleLbl="alignAccFollowNode1" presStyleIdx="0" presStyleCnt="3" custScaleX="124292" custScaleY="11928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2A797B8-0722-4BDA-8F49-B3E6E9C14991}" type="pres">
      <dgm:prSet presAssocID="{C49FCD97-A3D2-44F2-8584-A304F77169CC}" presName="sp" presStyleCnt="0"/>
      <dgm:spPr/>
      <dgm:t>
        <a:bodyPr/>
        <a:lstStyle/>
        <a:p>
          <a:endParaRPr lang="ru-RU"/>
        </a:p>
      </dgm:t>
    </dgm:pt>
    <dgm:pt modelId="{39CE7D54-564C-4C9E-BB92-67FE82C86B51}" type="pres">
      <dgm:prSet presAssocID="{4E128016-F046-4F3C-A597-5B6FA48B1432}" presName="linNode" presStyleCnt="0"/>
      <dgm:spPr/>
      <dgm:t>
        <a:bodyPr/>
        <a:lstStyle/>
        <a:p>
          <a:endParaRPr lang="ru-RU"/>
        </a:p>
      </dgm:t>
    </dgm:pt>
    <dgm:pt modelId="{58355D5F-3F97-4DF7-A8A5-CB78643B375C}" type="pres">
      <dgm:prSet presAssocID="{4E128016-F046-4F3C-A597-5B6FA48B1432}" presName="parentText" presStyleLbl="node1" presStyleIdx="1" presStyleCnt="3" custScaleX="90167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1AAB3C6-BFBE-42DB-A8CD-F107661599AC}" type="pres">
      <dgm:prSet presAssocID="{4E128016-F046-4F3C-A597-5B6FA48B1432}" presName="descendantText" presStyleLbl="alignAccFollowNode1" presStyleIdx="1" presStyleCnt="3" custScaleX="113208" custScaleY="12059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AEDA48C-5543-40D9-B6BB-30FAF0102305}" type="pres">
      <dgm:prSet presAssocID="{761479FA-50A2-47A4-87E7-E2882BD33CF7}" presName="sp" presStyleCnt="0"/>
      <dgm:spPr/>
      <dgm:t>
        <a:bodyPr/>
        <a:lstStyle/>
        <a:p>
          <a:endParaRPr lang="ru-RU"/>
        </a:p>
      </dgm:t>
    </dgm:pt>
    <dgm:pt modelId="{37EA61E5-8C37-47DD-8C19-4BA80F530320}" type="pres">
      <dgm:prSet presAssocID="{88D0D363-9AAA-4EFB-9A8D-53DAD5045BD7}" presName="linNode" presStyleCnt="0"/>
      <dgm:spPr/>
      <dgm:t>
        <a:bodyPr/>
        <a:lstStyle/>
        <a:p>
          <a:endParaRPr lang="ru-RU"/>
        </a:p>
      </dgm:t>
    </dgm:pt>
    <dgm:pt modelId="{313A4872-E062-4772-9128-E380169C42DE}" type="pres">
      <dgm:prSet presAssocID="{88D0D363-9AAA-4EFB-9A8D-53DAD5045BD7}" presName="parentText" presStyleLbl="node1" presStyleIdx="2" presStyleCnt="3" custScaleX="85985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CACFFB9-6FA8-4FA1-A9F7-8B11A98C70A3}" type="pres">
      <dgm:prSet presAssocID="{88D0D363-9AAA-4EFB-9A8D-53DAD5045BD7}" presName="descendantText" presStyleLbl="alignAccFollowNode1" presStyleIdx="2" presStyleCnt="3" custScaleX="106975" custScaleY="12001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A52FE908-E5B3-4F5E-8996-FE577C5F60F0}" type="presOf" srcId="{8E36EAE3-B4F2-4CAB-975D-DE1683647A0F}" destId="{A1AAB3C6-BFBE-42DB-A8CD-F107661599AC}" srcOrd="0" destOrd="2" presId="urn:microsoft.com/office/officeart/2005/8/layout/vList5"/>
    <dgm:cxn modelId="{F6C0114B-3A08-49B4-A56D-6B14A9526BD0}" srcId="{B9EB1FCF-B0AE-424E-A6E0-BEF2C527E64D}" destId="{F1C02FE2-F951-47CD-B45F-8E00E5755330}" srcOrd="0" destOrd="0" parTransId="{5C5E6B56-22F6-4ACD-B68A-8AF1AC7F7329}" sibTransId="{2EF6B961-6ACD-4FF9-8452-8B94A67DCAFE}"/>
    <dgm:cxn modelId="{416F9954-514E-4705-8719-4E61699EDC92}" type="presOf" srcId="{88D0D363-9AAA-4EFB-9A8D-53DAD5045BD7}" destId="{313A4872-E062-4772-9128-E380169C42DE}" srcOrd="0" destOrd="0" presId="urn:microsoft.com/office/officeart/2005/8/layout/vList5"/>
    <dgm:cxn modelId="{EEE70F99-64D8-4B82-80C1-9E8239E80712}" type="presOf" srcId="{F1C02FE2-F951-47CD-B45F-8E00E5755330}" destId="{A3A86C68-B324-409D-823B-354650AA00F2}" srcOrd="0" destOrd="0" presId="urn:microsoft.com/office/officeart/2005/8/layout/vList5"/>
    <dgm:cxn modelId="{C74A438F-5C0B-45FB-A516-6CB869C3534E}" type="presOf" srcId="{BFB09CB0-A3DF-4D81-B74B-08C0AA7442D1}" destId="{A3A86C68-B324-409D-823B-354650AA00F2}" srcOrd="0" destOrd="2" presId="urn:microsoft.com/office/officeart/2005/8/layout/vList5"/>
    <dgm:cxn modelId="{7790AB4E-B5DE-433D-9D92-35DA93F13184}" srcId="{B9EB1FCF-B0AE-424E-A6E0-BEF2C527E64D}" destId="{BFB09CB0-A3DF-4D81-B74B-08C0AA7442D1}" srcOrd="2" destOrd="0" parTransId="{8C041BF9-8CB6-46AC-B566-C379D03FD859}" sibTransId="{28976020-A5C3-4575-9E4D-F5794EB7E86D}"/>
    <dgm:cxn modelId="{19DC879E-04C3-4DE9-8D0E-BB6684083FBB}" srcId="{4E128016-F046-4F3C-A597-5B6FA48B1432}" destId="{34E4F3EA-6ADF-4AA4-9655-F81AB609A487}" srcOrd="0" destOrd="0" parTransId="{75E8E8E1-B507-45AD-B1F2-B611E315D12A}" sibTransId="{25ED88ED-2DF2-4D9D-88A0-EC80FFF82420}"/>
    <dgm:cxn modelId="{5A0D3B40-B9AA-4174-9C7B-1F044BAC0D06}" srcId="{F632D5F2-117D-42EB-A912-8A7BAF38EC90}" destId="{4E128016-F046-4F3C-A597-5B6FA48B1432}" srcOrd="1" destOrd="0" parTransId="{A6E5A1B5-66B2-4F64-A16A-819EF8D5679D}" sibTransId="{761479FA-50A2-47A4-87E7-E2882BD33CF7}"/>
    <dgm:cxn modelId="{5BFB8BE4-6508-4F99-9543-F545C6C4AB7B}" type="presOf" srcId="{7F6E8B83-566B-461C-A9A5-58E7E924E90E}" destId="{A3A86C68-B324-409D-823B-354650AA00F2}" srcOrd="0" destOrd="3" presId="urn:microsoft.com/office/officeart/2005/8/layout/vList5"/>
    <dgm:cxn modelId="{78A6A2F5-4CCB-4BE2-BA00-96B6643ABD80}" type="presOf" srcId="{CFB45CAD-5687-46AB-A2D3-39E976BEC09D}" destId="{CCACFFB9-6FA8-4FA1-A9F7-8B11A98C70A3}" srcOrd="0" destOrd="0" presId="urn:microsoft.com/office/officeart/2005/8/layout/vList5"/>
    <dgm:cxn modelId="{871DA312-EA86-4A6C-8B5C-E54FA8022517}" type="presOf" srcId="{4E128016-F046-4F3C-A597-5B6FA48B1432}" destId="{58355D5F-3F97-4DF7-A8A5-CB78643B375C}" srcOrd="0" destOrd="0" presId="urn:microsoft.com/office/officeart/2005/8/layout/vList5"/>
    <dgm:cxn modelId="{995F7293-EFB0-4B39-87A9-70E9623B1A88}" srcId="{88D0D363-9AAA-4EFB-9A8D-53DAD5045BD7}" destId="{CFB45CAD-5687-46AB-A2D3-39E976BEC09D}" srcOrd="0" destOrd="0" parTransId="{3EDD85DF-BEBA-483B-A27B-3E04C313C950}" sibTransId="{E3EE56B6-BCB1-4652-913A-B6DE352DBC5A}"/>
    <dgm:cxn modelId="{DBA21CC0-FB0A-4A3C-BDF7-27D8D407AF3D}" srcId="{4E128016-F046-4F3C-A597-5B6FA48B1432}" destId="{8E36EAE3-B4F2-4CAB-975D-DE1683647A0F}" srcOrd="2" destOrd="0" parTransId="{F3F863D2-34AC-4451-B340-3C7A990C581A}" sibTransId="{9A9815A3-4C84-4EB1-AC9A-CFF7BFA50F7D}"/>
    <dgm:cxn modelId="{9B719143-730B-435D-BFE9-A7CE50A13569}" srcId="{4E128016-F046-4F3C-A597-5B6FA48B1432}" destId="{AD8AF434-7F88-45D5-8771-1AEACDAF211B}" srcOrd="3" destOrd="0" parTransId="{49AFCA97-E193-421A-BA99-A09AA882908D}" sibTransId="{150445E8-06C1-4121-80B5-D38F892F3336}"/>
    <dgm:cxn modelId="{39261064-D8B1-4177-9333-652BE02A894E}" type="presOf" srcId="{2571C909-1692-4D3C-80EA-44B77631BB40}" destId="{CCACFFB9-6FA8-4FA1-A9F7-8B11A98C70A3}" srcOrd="0" destOrd="1" presId="urn:microsoft.com/office/officeart/2005/8/layout/vList5"/>
    <dgm:cxn modelId="{A91F44B7-1852-4BE0-84B5-A8D3015F6056}" type="presOf" srcId="{34E4F3EA-6ADF-4AA4-9655-F81AB609A487}" destId="{A1AAB3C6-BFBE-42DB-A8CD-F107661599AC}" srcOrd="0" destOrd="0" presId="urn:microsoft.com/office/officeart/2005/8/layout/vList5"/>
    <dgm:cxn modelId="{5CEC276C-A2FC-4660-94C8-ACBDA6642236}" srcId="{F632D5F2-117D-42EB-A912-8A7BAF38EC90}" destId="{B9EB1FCF-B0AE-424E-A6E0-BEF2C527E64D}" srcOrd="0" destOrd="0" parTransId="{923D588C-0F88-4B52-BABA-793B3CB74422}" sibTransId="{C49FCD97-A3D2-44F2-8584-A304F77169CC}"/>
    <dgm:cxn modelId="{7F3AC325-00F8-458D-885E-8A83DA3C1DBA}" srcId="{F632D5F2-117D-42EB-A912-8A7BAF38EC90}" destId="{88D0D363-9AAA-4EFB-9A8D-53DAD5045BD7}" srcOrd="2" destOrd="0" parTransId="{87464B8B-B1D4-431D-A1C5-05907B5B31CF}" sibTransId="{DC04BF32-8D3D-4313-A8A4-87C2AA9C323B}"/>
    <dgm:cxn modelId="{68F8B5B8-4C82-4FF3-8FD8-C551ACC423C4}" srcId="{B9EB1FCF-B0AE-424E-A6E0-BEF2C527E64D}" destId="{8ED85000-6C43-47EF-AA56-D11201A68808}" srcOrd="1" destOrd="0" parTransId="{2302B4D4-69E4-47A3-8917-457BFBF38976}" sibTransId="{36454830-9D53-4E55-9635-105F78AC9499}"/>
    <dgm:cxn modelId="{32AC97D5-EC2E-4010-8E5A-D23107354DCB}" type="presOf" srcId="{CB31700C-A00B-460B-825D-7D992D59CDC0}" destId="{A1AAB3C6-BFBE-42DB-A8CD-F107661599AC}" srcOrd="0" destOrd="1" presId="urn:microsoft.com/office/officeart/2005/8/layout/vList5"/>
    <dgm:cxn modelId="{B8F09C79-3E0F-4F9B-9849-B0751C9585BC}" type="presOf" srcId="{AD8AF434-7F88-45D5-8771-1AEACDAF211B}" destId="{A1AAB3C6-BFBE-42DB-A8CD-F107661599AC}" srcOrd="0" destOrd="3" presId="urn:microsoft.com/office/officeart/2005/8/layout/vList5"/>
    <dgm:cxn modelId="{8F14871D-2C65-469A-B9DB-E53A9477CB4A}" type="presOf" srcId="{8ED85000-6C43-47EF-AA56-D11201A68808}" destId="{A3A86C68-B324-409D-823B-354650AA00F2}" srcOrd="0" destOrd="1" presId="urn:microsoft.com/office/officeart/2005/8/layout/vList5"/>
    <dgm:cxn modelId="{794C57DD-7801-4A19-9444-439B54521D5E}" srcId="{88D0D363-9AAA-4EFB-9A8D-53DAD5045BD7}" destId="{2571C909-1692-4D3C-80EA-44B77631BB40}" srcOrd="1" destOrd="0" parTransId="{9A092381-B143-4D2A-B270-ECEE6617F9B8}" sibTransId="{7994CB5C-FDBD-4A8B-96D8-23B6D01A5675}"/>
    <dgm:cxn modelId="{2ABEDB56-58D0-4018-BAAF-D1610AB3AB05}" type="presOf" srcId="{F632D5F2-117D-42EB-A912-8A7BAF38EC90}" destId="{7EBE665A-B8D7-451F-A376-F56E699BBB22}" srcOrd="0" destOrd="0" presId="urn:microsoft.com/office/officeart/2005/8/layout/vList5"/>
    <dgm:cxn modelId="{B600AA69-7D93-4889-BE0A-1E952AE0E15C}" srcId="{4E128016-F046-4F3C-A597-5B6FA48B1432}" destId="{CB31700C-A00B-460B-825D-7D992D59CDC0}" srcOrd="1" destOrd="0" parTransId="{D8B54755-17BB-4A8E-A534-2A8AB1B26884}" sibTransId="{F947BDC4-F970-496A-81F6-4F3822997856}"/>
    <dgm:cxn modelId="{651A5505-346F-4A7B-A563-3BA86436D75B}" srcId="{88D0D363-9AAA-4EFB-9A8D-53DAD5045BD7}" destId="{D21B515A-7F1E-4033-8A77-B1838BC98D2C}" srcOrd="2" destOrd="0" parTransId="{2CF57E16-794C-4C1A-ADD9-50AEDDDAC409}" sibTransId="{84A67E05-5296-4839-9C44-9455DCB16251}"/>
    <dgm:cxn modelId="{D4981D95-8961-4957-86BE-B61E9ADF2553}" type="presOf" srcId="{B9EB1FCF-B0AE-424E-A6E0-BEF2C527E64D}" destId="{A5A5CD2B-78E6-4A5A-B54E-3C8D436B3557}" srcOrd="0" destOrd="0" presId="urn:microsoft.com/office/officeart/2005/8/layout/vList5"/>
    <dgm:cxn modelId="{3CFD1F7E-15F8-404C-8695-729F53054B9E}" srcId="{B9EB1FCF-B0AE-424E-A6E0-BEF2C527E64D}" destId="{7F6E8B83-566B-461C-A9A5-58E7E924E90E}" srcOrd="3" destOrd="0" parTransId="{7C4FED01-3985-4195-BF4E-44DBD0896702}" sibTransId="{2C8D6E97-3CAC-498E-BEC1-4E3E5333B354}"/>
    <dgm:cxn modelId="{BEF95502-7DC5-4AE5-9ACF-142BC5C2C495}" type="presOf" srcId="{D21B515A-7F1E-4033-8A77-B1838BC98D2C}" destId="{CCACFFB9-6FA8-4FA1-A9F7-8B11A98C70A3}" srcOrd="0" destOrd="2" presId="urn:microsoft.com/office/officeart/2005/8/layout/vList5"/>
    <dgm:cxn modelId="{39A40008-F562-42A3-9394-E7C1FA4C1956}" type="presParOf" srcId="{7EBE665A-B8D7-451F-A376-F56E699BBB22}" destId="{A20E730F-5F10-4E0B-A61A-744FCFBAFA67}" srcOrd="0" destOrd="0" presId="urn:microsoft.com/office/officeart/2005/8/layout/vList5"/>
    <dgm:cxn modelId="{8D7A7694-52D4-45CE-BE80-282882B19327}" type="presParOf" srcId="{A20E730F-5F10-4E0B-A61A-744FCFBAFA67}" destId="{A5A5CD2B-78E6-4A5A-B54E-3C8D436B3557}" srcOrd="0" destOrd="0" presId="urn:microsoft.com/office/officeart/2005/8/layout/vList5"/>
    <dgm:cxn modelId="{31E0319F-8734-47EC-8DDC-CA0F0C00D8E6}" type="presParOf" srcId="{A20E730F-5F10-4E0B-A61A-744FCFBAFA67}" destId="{A3A86C68-B324-409D-823B-354650AA00F2}" srcOrd="1" destOrd="0" presId="urn:microsoft.com/office/officeart/2005/8/layout/vList5"/>
    <dgm:cxn modelId="{20EF9B98-FB26-461B-92D5-EB71816F2E4D}" type="presParOf" srcId="{7EBE665A-B8D7-451F-A376-F56E699BBB22}" destId="{82A797B8-0722-4BDA-8F49-B3E6E9C14991}" srcOrd="1" destOrd="0" presId="urn:microsoft.com/office/officeart/2005/8/layout/vList5"/>
    <dgm:cxn modelId="{29CDFF18-BF23-4AC1-9D17-6CD2BDB5CE90}" type="presParOf" srcId="{7EBE665A-B8D7-451F-A376-F56E699BBB22}" destId="{39CE7D54-564C-4C9E-BB92-67FE82C86B51}" srcOrd="2" destOrd="0" presId="urn:microsoft.com/office/officeart/2005/8/layout/vList5"/>
    <dgm:cxn modelId="{437690F4-479D-4036-9D80-CC442721C385}" type="presParOf" srcId="{39CE7D54-564C-4C9E-BB92-67FE82C86B51}" destId="{58355D5F-3F97-4DF7-A8A5-CB78643B375C}" srcOrd="0" destOrd="0" presId="urn:microsoft.com/office/officeart/2005/8/layout/vList5"/>
    <dgm:cxn modelId="{FF3DA821-2102-4F27-B345-C60CBCA33B88}" type="presParOf" srcId="{39CE7D54-564C-4C9E-BB92-67FE82C86B51}" destId="{A1AAB3C6-BFBE-42DB-A8CD-F107661599AC}" srcOrd="1" destOrd="0" presId="urn:microsoft.com/office/officeart/2005/8/layout/vList5"/>
    <dgm:cxn modelId="{578590BF-3D1A-4890-A489-92AA2F0DD049}" type="presParOf" srcId="{7EBE665A-B8D7-451F-A376-F56E699BBB22}" destId="{6AEDA48C-5543-40D9-B6BB-30FAF0102305}" srcOrd="3" destOrd="0" presId="urn:microsoft.com/office/officeart/2005/8/layout/vList5"/>
    <dgm:cxn modelId="{F0D2A8EF-1835-4EAC-B1DF-97E3F1D7C65F}" type="presParOf" srcId="{7EBE665A-B8D7-451F-A376-F56E699BBB22}" destId="{37EA61E5-8C37-47DD-8C19-4BA80F530320}" srcOrd="4" destOrd="0" presId="urn:microsoft.com/office/officeart/2005/8/layout/vList5"/>
    <dgm:cxn modelId="{B2109C6F-A56B-4947-A7C8-D52C48EFDBDB}" type="presParOf" srcId="{37EA61E5-8C37-47DD-8C19-4BA80F530320}" destId="{313A4872-E062-4772-9128-E380169C42DE}" srcOrd="0" destOrd="0" presId="urn:microsoft.com/office/officeart/2005/8/layout/vList5"/>
    <dgm:cxn modelId="{58FF8FFD-0323-4A3B-81CC-C29B9405ECEE}" type="presParOf" srcId="{37EA61E5-8C37-47DD-8C19-4BA80F530320}" destId="{CCACFFB9-6FA8-4FA1-A9F7-8B11A98C70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A88E6-1860-4346-AAC9-C235477A6262}">
      <dsp:nvSpPr>
        <dsp:cNvPr id="0" name=""/>
        <dsp:cNvSpPr/>
      </dsp:nvSpPr>
      <dsp:spPr>
        <a:xfrm rot="5400000">
          <a:off x="235881" y="2434967"/>
          <a:ext cx="708378" cy="11787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B3024-F2BB-452C-92A5-6920B7C1E4BF}">
      <dsp:nvSpPr>
        <dsp:cNvPr id="0" name=""/>
        <dsp:cNvSpPr/>
      </dsp:nvSpPr>
      <dsp:spPr>
        <a:xfrm>
          <a:off x="157467" y="2836849"/>
          <a:ext cx="1064159" cy="783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Выявление актуальной проблемы</a:t>
          </a:r>
        </a:p>
      </dsp:txBody>
      <dsp:txXfrm>
        <a:off x="157467" y="2836849"/>
        <a:ext cx="1064159" cy="783457"/>
      </dsp:txXfrm>
    </dsp:sp>
    <dsp:sp modelId="{61E5D9A7-1031-4B06-BA59-86124CDFE2F0}">
      <dsp:nvSpPr>
        <dsp:cNvPr id="0" name=""/>
        <dsp:cNvSpPr/>
      </dsp:nvSpPr>
      <dsp:spPr>
        <a:xfrm>
          <a:off x="981010" y="2397101"/>
          <a:ext cx="200784" cy="20078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4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4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92F22-F046-4E70-BA4C-4EF8D02C8280}">
      <dsp:nvSpPr>
        <dsp:cNvPr id="0" name=""/>
        <dsp:cNvSpPr/>
      </dsp:nvSpPr>
      <dsp:spPr>
        <a:xfrm rot="5400000">
          <a:off x="1538620" y="2006574"/>
          <a:ext cx="708378" cy="11787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16228-9611-4F21-894E-2995C6094E63}">
      <dsp:nvSpPr>
        <dsp:cNvPr id="0" name=""/>
        <dsp:cNvSpPr/>
      </dsp:nvSpPr>
      <dsp:spPr>
        <a:xfrm>
          <a:off x="1408472" y="2370069"/>
          <a:ext cx="1124912" cy="124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Организация исследовательской и проектной работы в малой группе</a:t>
          </a:r>
        </a:p>
      </dsp:txBody>
      <dsp:txXfrm>
        <a:off x="1408472" y="2370069"/>
        <a:ext cx="1124912" cy="1242683"/>
      </dsp:txXfrm>
    </dsp:sp>
    <dsp:sp modelId="{E40396E3-F642-44CE-9886-C7459DCF0589}">
      <dsp:nvSpPr>
        <dsp:cNvPr id="0" name=""/>
        <dsp:cNvSpPr/>
      </dsp:nvSpPr>
      <dsp:spPr>
        <a:xfrm>
          <a:off x="2283749" y="1919795"/>
          <a:ext cx="200784" cy="20078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12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1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1DBC1-0ACF-4CC7-B201-714D383DCFE1}">
      <dsp:nvSpPr>
        <dsp:cNvPr id="0" name=""/>
        <dsp:cNvSpPr/>
      </dsp:nvSpPr>
      <dsp:spPr>
        <a:xfrm rot="5400000">
          <a:off x="2841360" y="1434234"/>
          <a:ext cx="708378" cy="11787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8EB5B-AC09-41F9-A0F5-6A6138859A84}">
      <dsp:nvSpPr>
        <dsp:cNvPr id="0" name=""/>
        <dsp:cNvSpPr/>
      </dsp:nvSpPr>
      <dsp:spPr>
        <a:xfrm>
          <a:off x="2750825" y="1832009"/>
          <a:ext cx="1064159" cy="143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Погружение педагогического коллектива в содержание и предстоящую деятельность </a:t>
          </a:r>
        </a:p>
      </dsp:txBody>
      <dsp:txXfrm>
        <a:off x="2750825" y="1832009"/>
        <a:ext cx="1064159" cy="1432750"/>
      </dsp:txXfrm>
    </dsp:sp>
    <dsp:sp modelId="{508D0041-DE5B-4D7D-A9E2-A4E9A26109FA}">
      <dsp:nvSpPr>
        <dsp:cNvPr id="0" name=""/>
        <dsp:cNvSpPr/>
      </dsp:nvSpPr>
      <dsp:spPr>
        <a:xfrm>
          <a:off x="3586489" y="1347455"/>
          <a:ext cx="200784" cy="20078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6CFC-B6BA-45B2-9680-A43D924F66B3}">
      <dsp:nvSpPr>
        <dsp:cNvPr id="0" name=""/>
        <dsp:cNvSpPr/>
      </dsp:nvSpPr>
      <dsp:spPr>
        <a:xfrm rot="5400000">
          <a:off x="4144099" y="1111870"/>
          <a:ext cx="708378" cy="11787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A5E7EB-F805-4088-B3C3-5F8C77493CD0}">
      <dsp:nvSpPr>
        <dsp:cNvPr id="0" name=""/>
        <dsp:cNvSpPr/>
      </dsp:nvSpPr>
      <dsp:spPr>
        <a:xfrm>
          <a:off x="4025853" y="1464054"/>
          <a:ext cx="1064159" cy="93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Организация работы школьных методических объединений</a:t>
          </a:r>
        </a:p>
      </dsp:txBody>
      <dsp:txXfrm>
        <a:off x="4025853" y="1464054"/>
        <a:ext cx="1064159" cy="932798"/>
      </dsp:txXfrm>
    </dsp:sp>
    <dsp:sp modelId="{60D93CFB-8D78-4DBE-970C-B7C383E54774}">
      <dsp:nvSpPr>
        <dsp:cNvPr id="0" name=""/>
        <dsp:cNvSpPr/>
      </dsp:nvSpPr>
      <dsp:spPr>
        <a:xfrm>
          <a:off x="4889228" y="1025090"/>
          <a:ext cx="200784" cy="20078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28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28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89D88-17C0-4E75-9415-2744BA513808}">
      <dsp:nvSpPr>
        <dsp:cNvPr id="0" name=""/>
        <dsp:cNvSpPr/>
      </dsp:nvSpPr>
      <dsp:spPr>
        <a:xfrm rot="5400000">
          <a:off x="5446838" y="789505"/>
          <a:ext cx="708378" cy="11787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32CB2-32CA-4FA3-9F6F-BFBAD97C54C1}">
      <dsp:nvSpPr>
        <dsp:cNvPr id="0" name=""/>
        <dsp:cNvSpPr/>
      </dsp:nvSpPr>
      <dsp:spPr>
        <a:xfrm>
          <a:off x="5328593" y="1141690"/>
          <a:ext cx="1064159" cy="93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Апробация и внедрение материалов</a:t>
          </a:r>
        </a:p>
      </dsp:txBody>
      <dsp:txXfrm>
        <a:off x="5328593" y="1141690"/>
        <a:ext cx="1064159" cy="932798"/>
      </dsp:txXfrm>
    </dsp:sp>
    <dsp:sp modelId="{939523F3-C417-4033-85BF-46847ADF0808}">
      <dsp:nvSpPr>
        <dsp:cNvPr id="0" name=""/>
        <dsp:cNvSpPr/>
      </dsp:nvSpPr>
      <dsp:spPr>
        <a:xfrm>
          <a:off x="6191967" y="702726"/>
          <a:ext cx="200784" cy="20078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36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36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17B0A-7214-4A0D-9659-925C59E3AB22}">
      <dsp:nvSpPr>
        <dsp:cNvPr id="0" name=""/>
        <dsp:cNvSpPr/>
      </dsp:nvSpPr>
      <dsp:spPr>
        <a:xfrm rot="5400000">
          <a:off x="6749578" y="467141"/>
          <a:ext cx="708378" cy="11787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DDA0F-72ED-4168-B967-C6FB3EAD39DD}">
      <dsp:nvSpPr>
        <dsp:cNvPr id="0" name=""/>
        <dsp:cNvSpPr/>
      </dsp:nvSpPr>
      <dsp:spPr>
        <a:xfrm>
          <a:off x="6631332" y="819326"/>
          <a:ext cx="1064159" cy="93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pc="-20" baseline="0" dirty="0">
              <a:solidFill>
                <a:schemeClr val="tx1"/>
              </a:solidFill>
              <a:latin typeface="Rosatom Light" panose="020B0403040504020204" pitchFamily="34" charset="-52"/>
              <a:ea typeface="Rosatom Light" panose="020B0403040504020204" pitchFamily="34" charset="-52"/>
            </a:rPr>
            <a:t>Рефлексия и определение перспектив</a:t>
          </a:r>
        </a:p>
      </dsp:txBody>
      <dsp:txXfrm>
        <a:off x="6631332" y="819326"/>
        <a:ext cx="1064159" cy="932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86C68-B324-409D-823B-354650AA00F2}">
      <dsp:nvSpPr>
        <dsp:cNvPr id="0" name=""/>
        <dsp:cNvSpPr/>
      </dsp:nvSpPr>
      <dsp:spPr>
        <a:xfrm rot="5400000">
          <a:off x="4436432" y="-2046228"/>
          <a:ext cx="1113493" cy="5262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err="1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социо</a:t>
          </a: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-культурные особенности территории;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личный пример окружающих;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учреждения и организации;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микросоциумы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 rot="-5400000">
        <a:off x="2361777" y="28427"/>
        <a:ext cx="5262804" cy="1113493"/>
      </dsp:txXfrm>
    </dsp:sp>
    <dsp:sp modelId="{A5A5CD2B-78E6-4A5A-B54E-3C8D436B3557}">
      <dsp:nvSpPr>
        <dsp:cNvPr id="0" name=""/>
        <dsp:cNvSpPr/>
      </dsp:nvSpPr>
      <dsp:spPr>
        <a:xfrm>
          <a:off x="174" y="1767"/>
          <a:ext cx="2361602" cy="116681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Социально-контактный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>
        <a:off x="174" y="1767"/>
        <a:ext cx="2361602" cy="1166812"/>
      </dsp:txXfrm>
    </dsp:sp>
    <dsp:sp modelId="{A1AAB3C6-BFBE-42DB-A8CD-F107661599AC}">
      <dsp:nvSpPr>
        <dsp:cNvPr id="0" name=""/>
        <dsp:cNvSpPr/>
      </dsp:nvSpPr>
      <dsp:spPr>
        <a:xfrm rot="5400000">
          <a:off x="4431959" y="-823929"/>
          <a:ext cx="1125694" cy="52685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нормативно-правовое пространство; 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традиции и уклад школы;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средства наглядности и рекламы;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персональные адресованные воздействия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 rot="-5400000">
        <a:off x="2360550" y="1247480"/>
        <a:ext cx="5268513" cy="1125694"/>
      </dsp:txXfrm>
    </dsp:sp>
    <dsp:sp modelId="{58355D5F-3F97-4DF7-A8A5-CB78643B375C}">
      <dsp:nvSpPr>
        <dsp:cNvPr id="0" name=""/>
        <dsp:cNvSpPr/>
      </dsp:nvSpPr>
      <dsp:spPr>
        <a:xfrm>
          <a:off x="174" y="1226921"/>
          <a:ext cx="2360375" cy="116681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Информационный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>
        <a:off x="174" y="1226921"/>
        <a:ext cx="2360375" cy="1166812"/>
      </dsp:txXfrm>
    </dsp:sp>
    <dsp:sp modelId="{CCACFFB9-6FA8-4FA1-A9F7-8B11A98C70A3}">
      <dsp:nvSpPr>
        <dsp:cNvPr id="0" name=""/>
        <dsp:cNvSpPr/>
      </dsp:nvSpPr>
      <dsp:spPr>
        <a:xfrm rot="5400000">
          <a:off x="4413283" y="423840"/>
          <a:ext cx="1120261" cy="5223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организация пространства;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специфика деятельности;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санитарно-гигиенические условия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 rot="-5400000">
        <a:off x="2361774" y="2475349"/>
        <a:ext cx="5223280" cy="1120261"/>
      </dsp:txXfrm>
    </dsp:sp>
    <dsp:sp modelId="{313A4872-E062-4772-9128-E380169C42DE}">
      <dsp:nvSpPr>
        <dsp:cNvPr id="0" name=""/>
        <dsp:cNvSpPr/>
      </dsp:nvSpPr>
      <dsp:spPr>
        <a:xfrm>
          <a:off x="174" y="2452074"/>
          <a:ext cx="2361599" cy="116681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Предметный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>
        <a:off x="174" y="2452074"/>
        <a:ext cx="2361599" cy="1166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55725C52-504B-4B12-BC2B-35813417AD0B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2E25667A-FAAD-4DC6-AA82-BBA43F51C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85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F1B6D974-8204-4C09-BBBE-8D7A5AC4C673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F7ABACB-9452-4C2F-8DD1-438563E933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05C7-0890-4845-9724-31910B4C0F96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7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2D42-43E9-4852-B610-054DC7E3FE75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7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4929-6F24-484D-A91D-D1D9D2C7AAE5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2476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F50A-66D4-42E5-A728-9A8DFC781AB0}" type="datetime1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7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73FD-DB05-4702-9216-67EBC0AB8462}" type="datetime1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72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F731-F751-49BD-99FA-8C1CEFD0A26F}" type="datetime1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9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F2A-3692-486E-B50D-E266B5EA0588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4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D62F5-B83C-410E-8343-50EB4DDC57A3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8470-C1A9-447D-BCAB-61BE449F19D3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8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BC8C-7E16-4B86-B254-73D569B55928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47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914-5DC4-418B-A1D4-907F57F726DC}" type="datetime1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6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048C-4983-4BB4-BBC5-20FDF4A79865}" type="datetime1">
              <a:rPr lang="ru-RU" smtClean="0"/>
              <a:t>07.10.2025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50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DB24-5E4D-4176-860D-F4CF163C47AF}" type="datetime1">
              <a:rPr lang="ru-RU" smtClean="0"/>
              <a:t>07.10.2025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72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E2F3-1780-4C4E-A363-9C21A78F6240}" type="datetime1">
              <a:rPr lang="ru-RU" smtClean="0"/>
              <a:t>07.10.2025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0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42F3C-8677-4BB8-9C29-9A1042EC423E}" type="datetime1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2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A245F-14D7-42D6-9765-C12A1544378F}" type="datetime1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1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DD84F-4E3A-4C41-B108-1E7F61E6B401}" type="datetime1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1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607" y="1062181"/>
            <a:ext cx="7462985" cy="338974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Из опыта формирования активной образовательной среды в рамках реализации региональной инновационной площадки</a:t>
            </a:r>
            <a:endParaRPr lang="ru-RU" sz="4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433455" y="4884232"/>
            <a:ext cx="4527137" cy="1535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Александр Викторович Косиков, </a:t>
            </a:r>
            <a:r>
              <a:rPr lang="ru-RU" sz="2000" dirty="0" err="1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к.п.н</a:t>
            </a:r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, заместитель директора по УВР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Елена Владиславовна Куликова, учитель истории, методист</a:t>
            </a:r>
          </a:p>
        </p:txBody>
      </p:sp>
    </p:spTree>
    <p:extLst>
      <p:ext uri="{BB962C8B-B14F-4D97-AF65-F5344CB8AC3E}">
        <p14:creationId xmlns:p14="http://schemas.microsoft.com/office/powerpoint/2010/main" val="22587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55" y="154950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Система гимназических образовательных событий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492" y="1236035"/>
            <a:ext cx="7503038" cy="4795311"/>
          </a:xfrm>
        </p:spPr>
        <p:txBody>
          <a:bodyPr>
            <a:noAutofit/>
          </a:bodyPr>
          <a:lstStyle/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1 классы – «Посвящение в гимназисты»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2 классы – «Новогодний переполох»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3 классы – «Время первых», «Новогодний калейдоскоп»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4 классы – «Робинзоны-следопыты», «Парад достижений»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5 классы – «Путешествие в страну Филологию»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6 классы – «История и мистерия языков»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7 классы – «Путешествие по </a:t>
            </a:r>
            <a:r>
              <a:rPr lang="ru-RU" dirty="0" err="1">
                <a:latin typeface="Rosatom" panose="020B0503040504020204" pitchFamily="34" charset="-52"/>
                <a:ea typeface="Rosatom" panose="020B0503040504020204" pitchFamily="34" charset="-52"/>
              </a:rPr>
              <a:t>Правограду</a:t>
            </a: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8 классы – «Где логика?»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9 классы – «Путь к успеху</a:t>
            </a: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10 классы – «Образовательный дайвинг», «Погружение в Предметность»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11 классы – «Сделай сам»</a:t>
            </a:r>
            <a:endParaRPr lang="ru-RU" dirty="0"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dirty="0" smtClean="0">
              <a:latin typeface="Rosatom Light" panose="020B0403040504020204" pitchFamily="34" charset="-52"/>
              <a:ea typeface="Rosatom Light" panose="020B0403040504020204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62053" y="6303695"/>
            <a:ext cx="1197219" cy="404614"/>
          </a:xfrm>
        </p:spPr>
        <p:txBody>
          <a:bodyPr/>
          <a:lstStyle/>
          <a:p>
            <a:fld id="{D5FD89D0-88EF-4B9D-9DFA-07DF1E98BCD1}" type="slidenum">
              <a:rPr lang="ru-RU" sz="1600" smtClean="0">
                <a:latin typeface="Rosatom" panose="020B0503040504020204" pitchFamily="34" charset="-52"/>
                <a:ea typeface="Rosatom" panose="020B0503040504020204" pitchFamily="34" charset="-52"/>
              </a:rPr>
              <a:pPr/>
              <a:t>11</a:t>
            </a:fld>
            <a:endParaRPr lang="ru-RU" sz="160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0944" y="213550"/>
            <a:ext cx="7167420" cy="610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Предметный компонент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31634" y="793871"/>
            <a:ext cx="5237021" cy="15614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Конструкторы «Робби»;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Создание зоны инженерного класса;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Цифровые лаборатории по физике и по химии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9" t="52467" r="8707" b="7937"/>
          <a:stretch/>
        </p:blipFill>
        <p:spPr>
          <a:xfrm>
            <a:off x="183631" y="2716448"/>
            <a:ext cx="1293417" cy="1315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2370200"/>
            <a:ext cx="3158397" cy="1030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44" y="3401044"/>
            <a:ext cx="7465978" cy="3327800"/>
          </a:xfrm>
          <a:prstGeom prst="rect">
            <a:avLst/>
          </a:prstGeom>
        </p:spPr>
      </p:pic>
      <p:pic>
        <p:nvPicPr>
          <p:cNvPr id="11" name="Picture 6" descr="https://downloader.disk.yandex.ru/preview/9d30476e4f864fe8b9af77c8bab09597894810f9cd89c7dded9fb5c8567e8399/67d879c9/uA_iW2iDjtSsts_Tqyw5ZCjFk8Z5LOUEDYiXkY9Q5r7AdA2Lz6JDyJC2-b894C1j5A8Ks0SJPulYBDf1c6P7kg%3D%3D?uid=0&amp;filename=photo_5361972124950057058_y%20%E2%80%94%20%D0%BA%D0%BE%D0%BF%D0%B8%D1%8F.jpg&amp;disposition=inline&amp;hash=&amp;limit=0&amp;content_type=image%2Fjpeg&amp;owner_uid=0&amp;tknv=v2&amp;size=1920x924"/>
          <p:cNvPicPr>
            <a:picLocks noChangeAspect="1" noChangeArrowheads="1"/>
          </p:cNvPicPr>
          <p:nvPr/>
        </p:nvPicPr>
        <p:blipFill>
          <a:blip r:embed="rId5" cstate="print"/>
          <a:srcRect l="19981" t="1695" r="11228" b="3337"/>
          <a:stretch>
            <a:fillRect/>
          </a:stretch>
        </p:blipFill>
        <p:spPr bwMode="auto">
          <a:xfrm>
            <a:off x="204655" y="4113548"/>
            <a:ext cx="1272393" cy="1317433"/>
          </a:xfrm>
          <a:prstGeom prst="rect">
            <a:avLst/>
          </a:prstGeom>
          <a:noFill/>
        </p:spPr>
      </p:pic>
      <p:pic>
        <p:nvPicPr>
          <p:cNvPr id="12" name="Picture 14" descr="https://downloader.disk.yandex.ru/preview/646c31e1f8118fda10fb9381bfc3bfeee0b4104b143cc7ef861e10de5a765929/67d879c9/8sQCoFZOB9iOJg3nvbybpY039BrEhZ1GmqV2Yr0rYdSViPXhMiI1xGArp132swZjsKnYo74sOWCRIMn0dO2k8g%3D%3D?uid=0&amp;filename=photo_5361972124950057062_y%20%E2%80%94%20%D0%BA%D0%BE%D0%BF%D0%B8%D1%8F.jpg&amp;disposition=inline&amp;hash=&amp;limit=0&amp;content_type=image%2Fjpeg&amp;owner_uid=0&amp;tknv=v2&amp;size=1920x924"/>
          <p:cNvPicPr>
            <a:picLocks noChangeAspect="1" noChangeArrowheads="1"/>
          </p:cNvPicPr>
          <p:nvPr/>
        </p:nvPicPr>
        <p:blipFill>
          <a:blip r:embed="rId6" cstate="print"/>
          <a:srcRect l="18764" t="5753" r="15489" b="12265"/>
          <a:stretch>
            <a:fillRect/>
          </a:stretch>
        </p:blipFill>
        <p:spPr bwMode="auto">
          <a:xfrm>
            <a:off x="195419" y="5512287"/>
            <a:ext cx="1300873" cy="121655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655" y="322566"/>
            <a:ext cx="2358267" cy="24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55" y="154950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Модель формирования активной образовательной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564" y="1152908"/>
            <a:ext cx="7503038" cy="77749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+mj-lt"/>
              <a:buAutoNum type="arabicPeriod" startAt="5"/>
            </a:pPr>
            <a:r>
              <a:rPr lang="ru-RU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Оценка эффективности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.</a:t>
            </a:r>
          </a:p>
          <a:p>
            <a:pPr>
              <a:spcBef>
                <a:spcPts val="600"/>
              </a:spcBef>
              <a:buFont typeface="+mj-lt"/>
              <a:buAutoNum type="arabicPeriod" startAt="5"/>
            </a:pPr>
            <a:r>
              <a:rPr lang="ru-RU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Коррекция и регулирование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99093"/>
              </p:ext>
            </p:extLst>
          </p:nvPr>
        </p:nvGraphicFramePr>
        <p:xfrm>
          <a:off x="147782" y="1859407"/>
          <a:ext cx="8996217" cy="499859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39273">
                  <a:extLst>
                    <a:ext uri="{9D8B030D-6E8A-4147-A177-3AD203B41FA5}">
                      <a16:colId xmlns:a16="http://schemas.microsoft.com/office/drawing/2014/main" val="1014718005"/>
                    </a:ext>
                  </a:extLst>
                </a:gridCol>
                <a:gridCol w="7656944">
                  <a:extLst>
                    <a:ext uri="{9D8B030D-6E8A-4147-A177-3AD203B41FA5}">
                      <a16:colId xmlns:a16="http://schemas.microsoft.com/office/drawing/2014/main" val="2546277377"/>
                    </a:ext>
                  </a:extLst>
                </a:gridCol>
              </a:tblGrid>
              <a:tr h="185070"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Критерий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Оценка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94321"/>
                  </a:ext>
                </a:extLst>
              </a:tr>
              <a:tr h="995961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Этическая обоснованность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Основные риски и угрозы учтены, все их последствия сведены к минимуму. Представленные мероприятия носят исключительно позитивный характер и направлены на развитие личности ученика, организацию уважительного взаимодействия всех участников образовательной деятельности. В реализации каждого компонента отражена ответственность администрации, учителей, педагогов психологов и др.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315148"/>
                  </a:ext>
                </a:extLst>
              </a:tr>
              <a:tr h="829679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Доступность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 основу формирования активной образовательной среды положены ведущие теоретические и эмпирические исследования в области педагогики, психологии, методики и управления. В качестве инструментов реализации рассматриваются конкретные мероприятия. На каждый год разрабатывается план деятельности, который представляется педагогическому совету для обсуждения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95377"/>
                  </a:ext>
                </a:extLst>
              </a:tr>
              <a:tr h="663974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Внутренняя согласованность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Логическая связь и отсутствие противоречий обеспечивается наполнением компонентов образовательной среды различными мероприятиями, распределением обязанностей в педагогическом коллективе, согласованием планов деятельности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30297"/>
                  </a:ext>
                </a:extLst>
              </a:tr>
              <a:tr h="1161955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Комплексность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 разработанной модели учтены различный стороны образовательной деятельности: обучение и воспитание, урочная и внеурочная деятельность, профориентация, управление образовательными процессами, наставничество, работа с родительской общественностью, нормативно-правовое обеспечение, оформление образовательного пространства, материально-техническое обеспечение, кадровый потенциал и др. Имеются инструменты взаимодействия со всеми участниками образовательной деятельности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20785"/>
                  </a:ext>
                </a:extLst>
              </a:tr>
              <a:tr h="663974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Практическая ценность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Отражены основные мероприятия для создания активной образовательной среды и исполнители. Оценка результативности их взаимодействия осуществляется в процессе деятельности и транслируется педагогическому коллективу на совещаниях не менее 1 раза в четверть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81701"/>
                  </a:ext>
                </a:extLst>
              </a:tr>
              <a:tr h="497981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Универсальность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Основные положения могут быть распространены и в другие образовательные организации или применимы в других направлениях деятельности школы, например методическая работа и др.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538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670" y="634086"/>
            <a:ext cx="5785636" cy="707390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Информация о нас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9013" y="1689675"/>
            <a:ext cx="5415459" cy="1302327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442913" algn="l"/>
              </a:tabLst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Сайт гимназии 41: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https://gymnasium41.uralschool.ru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/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802067" y="4182754"/>
            <a:ext cx="4726239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90000"/>
              </a:lnSpc>
              <a:spcBef>
                <a:spcPts val="750"/>
              </a:spcBef>
              <a:buNone/>
              <a:tabLst>
                <a:tab pos="442913" algn="l"/>
              </a:tabLst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Группа гимназии 41 в </a:t>
            </a:r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ВКонтакте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54" y="1341476"/>
            <a:ext cx="1998727" cy="1998727"/>
          </a:xfrm>
          <a:prstGeom prst="rect">
            <a:avLst/>
          </a:prstGeom>
        </p:spPr>
      </p:pic>
      <p:pic>
        <p:nvPicPr>
          <p:cNvPr id="1026" name="Picture 2" descr="http://qrcoder.ru/code/?https%3A%2F%2Fvk.com%2Fgymnasium41n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51" y="3520703"/>
            <a:ext cx="2060876" cy="20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942" y="252073"/>
            <a:ext cx="7656945" cy="15028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Алгоритм организации инновационной </a:t>
            </a:r>
            <a:r>
              <a:rPr lang="ru-RU" sz="2800" b="1" cap="all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деятельности в МАОУ «Гимназия № 41»</a:t>
            </a:r>
            <a:endParaRPr lang="ru-RU" sz="2800" b="1" cap="all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10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61026221"/>
              </p:ext>
            </p:extLst>
          </p:nvPr>
        </p:nvGraphicFramePr>
        <p:xfrm>
          <a:off x="1279687" y="2327564"/>
          <a:ext cx="7696200" cy="4396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420" y="2200732"/>
            <a:ext cx="1171414" cy="20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654" y="243068"/>
            <a:ext cx="6982691" cy="2664581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accent5"/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Региональная инновационная площадка </a:t>
            </a:r>
            <a:br>
              <a:rPr lang="ru-RU" sz="2600" dirty="0" smtClean="0">
                <a:solidFill>
                  <a:schemeClr val="accent5"/>
                </a:solidFill>
                <a:latin typeface="Rosatom" panose="020B0503040504020204" pitchFamily="34" charset="-52"/>
                <a:ea typeface="Rosatom" panose="020B0503040504020204" pitchFamily="34" charset="-52"/>
              </a:rPr>
            </a:br>
            <a:r>
              <a:rPr lang="ru-RU" sz="2600" dirty="0">
                <a:solidFill>
                  <a:schemeClr val="accent5"/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«Формирование активной образовательной среды в МАОУ «Гимназии № 41» для выявления, поддержки и развития способностей и талантов у учащихся</a:t>
            </a:r>
            <a:r>
              <a:rPr lang="ru-RU" sz="2600" dirty="0" smtClean="0">
                <a:solidFill>
                  <a:schemeClr val="accent5"/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»</a:t>
            </a:r>
            <a:endParaRPr lang="ru-RU" sz="2600" dirty="0">
              <a:solidFill>
                <a:schemeClr val="accent5"/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3911" y="3138559"/>
            <a:ext cx="7562863" cy="284660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сроки реализации: сентябрь, 2024 - май, 2028;</a:t>
            </a:r>
          </a:p>
          <a:p>
            <a:r>
              <a:rPr lang="ru-RU" sz="2400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цель</a:t>
            </a:r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: проектирование и создание активной образовательной среды в МАОУ «Гимназия № 41» для выявления, поддержки и развития способностей и талантов у учащихся</a:t>
            </a:r>
            <a:endParaRPr lang="ru-RU" sz="2400" dirty="0" smtClean="0">
              <a:latin typeface="Rosatom Light" panose="020B0403040504020204" pitchFamily="34" charset="-52"/>
              <a:ea typeface="Rosatom Light" panose="020B0403040504020204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373" y="4518896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Модель формирования активной образовательной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5439" y="5512904"/>
            <a:ext cx="6794925" cy="1034473"/>
          </a:xfrm>
        </p:spPr>
        <p:txBody>
          <a:bodyPr>
            <a:noAutofit/>
          </a:bodyPr>
          <a:lstStyle/>
          <a:p>
            <a:pPr marL="176213" indent="-176213">
              <a:spcBef>
                <a:spcPts val="600"/>
              </a:spcBef>
              <a:buFont typeface="+mj-lt"/>
              <a:buAutoNum type="arabicPeriod"/>
            </a:pPr>
            <a:r>
              <a:rPr lang="ru-RU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Направление:</a:t>
            </a: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 система выявления, поддержки и развития способностей и талантов учащихся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. </a:t>
            </a:r>
          </a:p>
          <a:p>
            <a:pPr marL="176213" indent="-176213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SWOT-анализ деятельности </a:t>
            </a:r>
            <a:endParaRPr lang="ru-RU" dirty="0" smtClean="0">
              <a:latin typeface="Rosatom Light" panose="020B0403040504020204" pitchFamily="34" charset="-52"/>
              <a:ea typeface="Rosatom Light" panose="020B0403040504020204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4</a:t>
            </a:fld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1725074" y="230299"/>
            <a:ext cx="6195654" cy="4212855"/>
            <a:chOff x="0" y="0"/>
            <a:chExt cx="6438900" cy="4732180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523875" y="66675"/>
              <a:ext cx="5343525" cy="4591050"/>
              <a:chOff x="0" y="0"/>
              <a:chExt cx="5343525" cy="4591050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0" y="0"/>
                <a:ext cx="2114550" cy="733425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Определение актуального направления 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876300"/>
                <a:ext cx="2114550" cy="38100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SWOT-</a:t>
                </a: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анализ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0" y="1400175"/>
                <a:ext cx="2114550" cy="41910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Формулировка цели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0" y="1962150"/>
                <a:ext cx="2114550" cy="118110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Наполнение компонентов активной образовательной среды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0" y="3286125"/>
                <a:ext cx="2114550" cy="581025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Оценка эффективности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0" y="4010025"/>
                <a:ext cx="2114550" cy="561975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Коррекция и регулирование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3457575" y="0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Информационно-аналитическая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3457575" y="781050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Мотивационно-целевая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3457575" y="1552575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Планово-прогностическая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3457575" y="2333625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Организационно-исполнительская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457575" y="3133725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Контрольно-диагностическая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457575" y="3924300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Регулятивно-коррекционная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8" name="Прямая со стрелкой 47"/>
              <p:cNvCxnSpPr/>
              <p:nvPr/>
            </p:nvCxnSpPr>
            <p:spPr>
              <a:xfrm>
                <a:off x="1057275" y="73342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/>
              <p:cNvCxnSpPr/>
              <p:nvPr/>
            </p:nvCxnSpPr>
            <p:spPr>
              <a:xfrm>
                <a:off x="1038225" y="1257300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>
                <a:off x="1038225" y="181927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 стрелкой 50"/>
              <p:cNvCxnSpPr/>
              <p:nvPr/>
            </p:nvCxnSpPr>
            <p:spPr>
              <a:xfrm>
                <a:off x="1038225" y="315277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1038225" y="387667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/>
              <p:nvPr/>
            </p:nvCxnSpPr>
            <p:spPr>
              <a:xfrm flipV="1">
                <a:off x="2114550" y="3429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/>
              <p:nvPr/>
            </p:nvCxnSpPr>
            <p:spPr>
              <a:xfrm flipV="1">
                <a:off x="2114550" y="10668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 стрелкой 54"/>
              <p:cNvCxnSpPr/>
              <p:nvPr/>
            </p:nvCxnSpPr>
            <p:spPr>
              <a:xfrm flipV="1">
                <a:off x="2114550" y="447675"/>
                <a:ext cx="1342390" cy="6191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 стрелкой 55"/>
              <p:cNvCxnSpPr/>
              <p:nvPr/>
            </p:nvCxnSpPr>
            <p:spPr>
              <a:xfrm flipV="1">
                <a:off x="2114550" y="1152525"/>
                <a:ext cx="1343025" cy="466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 стрелкой 56"/>
              <p:cNvCxnSpPr/>
              <p:nvPr/>
            </p:nvCxnSpPr>
            <p:spPr>
              <a:xfrm flipV="1">
                <a:off x="2114550" y="26670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 стрелкой 57"/>
              <p:cNvCxnSpPr/>
              <p:nvPr/>
            </p:nvCxnSpPr>
            <p:spPr>
              <a:xfrm flipV="1">
                <a:off x="2114550" y="1962150"/>
                <a:ext cx="1342390" cy="3429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/>
              <p:nvPr/>
            </p:nvCxnSpPr>
            <p:spPr>
              <a:xfrm>
                <a:off x="2114550" y="1066800"/>
                <a:ext cx="1343025" cy="685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 стрелкой 59"/>
              <p:cNvCxnSpPr/>
              <p:nvPr/>
            </p:nvCxnSpPr>
            <p:spPr>
              <a:xfrm flipV="1">
                <a:off x="2114550" y="352425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 стрелкой 60"/>
              <p:cNvCxnSpPr/>
              <p:nvPr/>
            </p:nvCxnSpPr>
            <p:spPr>
              <a:xfrm flipV="1">
                <a:off x="2114550" y="42672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Прямоугольник 33"/>
            <p:cNvSpPr/>
            <p:nvPr/>
          </p:nvSpPr>
          <p:spPr>
            <a:xfrm>
              <a:off x="0" y="28575"/>
              <a:ext cx="2686050" cy="464820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>
                  <a:effectLst/>
                  <a:latin typeface="Rosatom" panose="020B05030405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Алгоритм формирования активной образовательной среды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819525" y="0"/>
              <a:ext cx="2619375" cy="473218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vert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effectLst/>
                  <a:latin typeface="Rosatom" panose="020B05030405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Функции управленческой деятельности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6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299929"/>
              </p:ext>
            </p:extLst>
          </p:nvPr>
        </p:nvGraphicFramePr>
        <p:xfrm>
          <a:off x="73890" y="83128"/>
          <a:ext cx="9005454" cy="6632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287">
                  <a:extLst>
                    <a:ext uri="{9D8B030D-6E8A-4147-A177-3AD203B41FA5}">
                      <a16:colId xmlns:a16="http://schemas.microsoft.com/office/drawing/2014/main" val="2235894626"/>
                    </a:ext>
                  </a:extLst>
                </a:gridCol>
                <a:gridCol w="3229228">
                  <a:extLst>
                    <a:ext uri="{9D8B030D-6E8A-4147-A177-3AD203B41FA5}">
                      <a16:colId xmlns:a16="http://schemas.microsoft.com/office/drawing/2014/main" val="412397526"/>
                    </a:ext>
                  </a:extLst>
                </a:gridCol>
                <a:gridCol w="3201939">
                  <a:extLst>
                    <a:ext uri="{9D8B030D-6E8A-4147-A177-3AD203B41FA5}">
                      <a16:colId xmlns:a16="http://schemas.microsoft.com/office/drawing/2014/main" val="210996446"/>
                    </a:ext>
                  </a:extLst>
                </a:gridCol>
              </a:tblGrid>
              <a:tr h="176073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SWOT-анализ</a:t>
                      </a:r>
                      <a:endParaRPr lang="ru-RU" sz="2400" b="1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Возможности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Потенциал внеурочной деятельности.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Профориентация и сетевое взаимодействие.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Приобщение социума к школьной жизни</a:t>
                      </a:r>
                      <a:endParaRPr lang="ru-RU" sz="13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Угрозы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Усиление конкуренции.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Предпочтительный выбор учащимися организаций дополнительного образования.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Падение интереса к интеллектуальной деятельности среди контингента обучающихся.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Снижение качества обучения.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5. Старение педагогического коллектива.</a:t>
                      </a:r>
                      <a:endParaRPr lang="ru-RU" sz="13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34720"/>
                  </a:ext>
                </a:extLst>
              </a:tr>
              <a:tr h="287591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Сильные стороны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Высокая доля квалифицированных кадров.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Участие различных проектах. Опыт внедрения в практику инновационного продукта.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Опыт работы коллектива со способными и талантливыми обучающимися.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Опыт взаимодействия с организациями, учреждениями и предприятиями.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5. Опыт организации мероприятий школьного, муниципального и регионального уровней</a:t>
                      </a:r>
                      <a:endParaRPr lang="ru-RU" sz="13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Как воспользоваться возможностями?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Привлекать к реализации внеурочной деятельности и профориентации специалистов из учреждений и предприятий города.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Расширить круг партнёров по сетевому взаимодействию.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Привлекать родительскую общественность, выпускников школы к участию в школьных мероприятиях.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Расширить спектр и модернизировать организованные школой мероприятия различного уровня.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5. Организовать участие школы в различных проектах, в том числе в грантах</a:t>
                      </a:r>
                      <a:endParaRPr lang="ru-RU" sz="135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За счёт чего можно снизить угрозы?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Организация рекламной кампании, улучшение качества школьного пространства.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Расширение спектра курсов внеурочной деятельности, платных образовательных услуг, дополнительных образовательных программ.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Новые формы, методы и технологии образовательной деятельности, насыщение школьной жизни метапредметными мероприятиями.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Привлечение молодых педагогов, организация сетевого взаимодействия</a:t>
                      </a:r>
                      <a:endParaRPr lang="ru-RU" sz="135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extLst>
                  <a:ext uri="{0D108BD9-81ED-4DB2-BD59-A6C34878D82A}">
                    <a16:rowId xmlns:a16="http://schemas.microsoft.com/office/drawing/2014/main" val="1682753051"/>
                  </a:ext>
                </a:extLst>
              </a:tr>
              <a:tr h="199575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Слабые стороны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Низкий уровень мотивации педагогов и их загруженность.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Изменение контингента обучающихся. Снижение качества учебного процесса.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Слабая материальная база.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4.Снижение доли квалифицированных педагогов.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5. Отсутствие чётко выраженной стратегии</a:t>
                      </a:r>
                      <a:endParaRPr lang="ru-RU" sz="13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Что может помешать?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Большая загруженность педагогов часами.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Нежелание у организаций и предприятий города сотрудничать.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Недостаточная информированность о различных конкурсах для школы, грантах</a:t>
                      </a:r>
                      <a:endParaRPr lang="ru-RU" sz="135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Самые большие опасности для школы?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Быстрое старение материальной базы.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Кадровый голод.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Формальный подход.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5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Малые группы для организации курсов внеурочной деятельности, платных образовательных услуг и др.</a:t>
                      </a:r>
                      <a:endParaRPr lang="ru-RU" sz="135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extLst>
                  <a:ext uri="{0D108BD9-81ED-4DB2-BD59-A6C34878D82A}">
                    <a16:rowId xmlns:a16="http://schemas.microsoft.com/office/drawing/2014/main" val="1779359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4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55" y="154950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Модель формирования активной образовательной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564" y="1152908"/>
            <a:ext cx="7503038" cy="154411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+mj-lt"/>
              <a:buAutoNum type="arabicPeriod" startAt="3"/>
            </a:pPr>
            <a:r>
              <a:rPr lang="ru-RU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Цель:</a:t>
            </a: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 модернизация имеющейся в МАОУ «Гимназия № 41» системы выявления, поддержки и развития способностей и талантов у 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учащихся.</a:t>
            </a:r>
          </a:p>
          <a:p>
            <a:pPr>
              <a:spcBef>
                <a:spcPts val="600"/>
              </a:spcBef>
              <a:buFont typeface="+mj-lt"/>
              <a:buAutoNum type="arabicPeriod" startAt="3"/>
            </a:pPr>
            <a:r>
              <a:rPr lang="ru-RU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Наполнение 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компонентов </a:t>
            </a: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активной образовательной среды мероприятиями и 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исполнителями.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1018350445"/>
              </p:ext>
            </p:extLst>
          </p:nvPr>
        </p:nvGraphicFramePr>
        <p:xfrm>
          <a:off x="1348508" y="3001817"/>
          <a:ext cx="7629237" cy="3620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43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433204"/>
              </p:ext>
            </p:extLst>
          </p:nvPr>
        </p:nvGraphicFramePr>
        <p:xfrm>
          <a:off x="15554" y="11477"/>
          <a:ext cx="9128445" cy="6846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296">
                  <a:extLst>
                    <a:ext uri="{9D8B030D-6E8A-4147-A177-3AD203B41FA5}">
                      <a16:colId xmlns:a16="http://schemas.microsoft.com/office/drawing/2014/main" val="2058674772"/>
                    </a:ext>
                  </a:extLst>
                </a:gridCol>
                <a:gridCol w="2458298">
                  <a:extLst>
                    <a:ext uri="{9D8B030D-6E8A-4147-A177-3AD203B41FA5}">
                      <a16:colId xmlns:a16="http://schemas.microsoft.com/office/drawing/2014/main" val="1056775389"/>
                    </a:ext>
                  </a:extLst>
                </a:gridCol>
                <a:gridCol w="3977161">
                  <a:extLst>
                    <a:ext uri="{9D8B030D-6E8A-4147-A177-3AD203B41FA5}">
                      <a16:colId xmlns:a16="http://schemas.microsoft.com/office/drawing/2014/main" val="4107418552"/>
                    </a:ext>
                  </a:extLst>
                </a:gridCol>
                <a:gridCol w="2410690">
                  <a:extLst>
                    <a:ext uri="{9D8B030D-6E8A-4147-A177-3AD203B41FA5}">
                      <a16:colId xmlns:a16="http://schemas.microsoft.com/office/drawing/2014/main" val="546683310"/>
                    </a:ext>
                  </a:extLst>
                </a:gridCol>
              </a:tblGrid>
              <a:tr h="300117">
                <a:tc rowSpan="2"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Компоненты образовательной среды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002996"/>
                  </a:ext>
                </a:extLst>
              </a:tr>
              <a:tr h="260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Социально-контактный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Информационный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Предметный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/>
                </a:tc>
                <a:extLst>
                  <a:ext uri="{0D108BD9-81ED-4DB2-BD59-A6C34878D82A}">
                    <a16:rowId xmlns:a16="http://schemas.microsoft.com/office/drawing/2014/main" val="2980827664"/>
                  </a:ext>
                </a:extLst>
              </a:tr>
              <a:tr h="6286189"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Мероприятия и исполнители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Что есть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САШ ЮНЭСКО, методист;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НИУ ВШЭ,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сетевое взаимодействие, заместитель директора по УВР;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СЮТ, ЦДК, ЦВР,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ТМДК, Театр кукол, музей, музейно-выставочный центр, библиотека,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заместители директора по направлениям.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Новое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НТИ НИЯУ МИФИ,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АО «РИР», МУП «Водоканал», ФНС и др.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корпоративная академия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Росатома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платформа «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Экостарт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»,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кафедра естественнонаучных дисциплин;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Привлечение специалистов к реализации образовательных программ и наставнической деятельности,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заместители директора по направлениям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</a:txBody>
                  <a:tcPr marL="67584" marR="67584" marT="0" marB="0"/>
                </a:tc>
                <a:tc>
                  <a:txBody>
                    <a:bodyPr/>
                    <a:lstStyle/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Что есть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традиционные мероприятия: ДНИ, Апрельские чтения, День краеведения и др.,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городские конкурсы и игры, разработанные нами,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предметные кафедры;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система гимназических образовательных событий,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предметные кафедры;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организация и проведение олимпиад и конкурсов на базе гимназии,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День открытых дверей,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КПК по вопросам одарённости,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Субботняя академия, кафедра учителей начальных классов.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Новое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Образовательная система «РОБИ»,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педагог дополнительного образования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Инженерный класс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Росатома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Городские мероприятия: Модель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Брикс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, Выходи решать,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Ма</a:t>
                      </a:r>
                      <a:r>
                        <a:rPr lang="en-US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th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Kat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и др., предметные кафедры;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площадка-презентация на городских праздниках,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рекламная кампания по набору в 1 и 10 классы,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Положение об отборе в 5 классы,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Педагогические чтения,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</a:t>
                      </a:r>
                      <a:r>
                        <a:rPr lang="ru-RU" sz="1300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 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/>
                </a:tc>
                <a:tc>
                  <a:txBody>
                    <a:bodyPr/>
                    <a:lstStyle/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Что есть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пространства: Точка притяжения, многофункциональный конференц-зал,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буккросинг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, игровые зоны, рабочие зоны и др., заместители директора по направлениям;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информационные стенды и мобильные выставки, заместители директора по направлениям;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углублённое изучение английского языка (НОО, ООО, СОО) и гуманитарных предметов, математики (СОО), заместители директора по направлениям;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Новое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Конструкторы «РОБИ»,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заместитель директора по АХР;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углублённое изучение предметов инженерного направления математика, информатика, физика (СОО), заместитель директора по УВР;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Центр детских инициатив, советник директора по воспитанию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/>
                </a:tc>
                <a:extLst>
                  <a:ext uri="{0D108BD9-81ED-4DB2-BD59-A6C34878D82A}">
                    <a16:rowId xmlns:a16="http://schemas.microsoft.com/office/drawing/2014/main" val="387748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0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62053" y="6303695"/>
            <a:ext cx="1197219" cy="404614"/>
          </a:xfrm>
        </p:spPr>
        <p:txBody>
          <a:bodyPr/>
          <a:lstStyle/>
          <a:p>
            <a:fld id="{D5FD89D0-88EF-4B9D-9DFA-07DF1E98BCD1}" type="slidenum">
              <a:rPr lang="ru-RU" sz="1600" smtClean="0">
                <a:latin typeface="Rosatom" panose="020B0503040504020204" pitchFamily="34" charset="-52"/>
                <a:ea typeface="Rosatom" panose="020B0503040504020204" pitchFamily="34" charset="-52"/>
              </a:rPr>
              <a:pPr/>
              <a:t>8</a:t>
            </a:fld>
            <a:endParaRPr lang="ru-RU" sz="160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0944" y="295340"/>
            <a:ext cx="7167420" cy="610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Социально-контактный компонент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40507" y="824358"/>
            <a:ext cx="5320147" cy="12828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Сеть ассоциированных школ Юнеско;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Базовая школа НИУ ВШЭ;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Сетевое взаимодействие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92944" y="5297837"/>
            <a:ext cx="5135420" cy="12081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НТИ НИЯУ МИФИ;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Корпоративная академия </a:t>
            </a:r>
            <a:r>
              <a:rPr lang="ru-RU" sz="2200" dirty="0" err="1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Росатома</a:t>
            </a: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Привлечение специалистов</a:t>
            </a:r>
          </a:p>
        </p:txBody>
      </p:sp>
      <p:pic>
        <p:nvPicPr>
          <p:cNvPr id="8" name="Picture 6" descr="https://sun9-80.userapi.com/impg/bU9lv7Ugjso7PmtHLS-pktOXPGlfAXmaK_9ALg/GHu7GLUJ_2c.jpg?size=1600x1200&amp;quality=95&amp;sign=e47359ee54cfef9c5516be99540d14e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8" y="2292414"/>
            <a:ext cx="2874999" cy="21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un9-20.userapi.com/s/v1/ig2/JPDDN-r3ww-np0xGNvIf5CdzpTVJ0dJpvSoI0QIaXUE8dPSRm0chJzxPgMr-c8UPh5u46akj04zMxVbHiAqiffKW.jpg?quality=95&amp;as=32x24,48x36,72x54,108x81,160x120,240x180,360x270,480x360,540x405,640x480,720x540,1080x810,1280x960,1440x1080,2560x1920&amp;from=bu&amp;u=zoK-n_03Amj0NRtisp4Lwt9noN3FDc4K0qWWao2wiUU&amp;cs=807x6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85" y="778835"/>
            <a:ext cx="2894287" cy="21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8" y="4552060"/>
            <a:ext cx="2874999" cy="2156249"/>
          </a:xfrm>
          <a:prstGeom prst="rect">
            <a:avLst/>
          </a:prstGeom>
        </p:spPr>
      </p:pic>
      <p:pic>
        <p:nvPicPr>
          <p:cNvPr id="11" name="Picture 2" descr="https://sun9-22.userapi.com/s/v1/ig2/D729zQ0vRxZ-vLc1rLtZpknEGly-GXxX8K4w8PPsikHQ1qqe3mUcTHdKhCsnYnXc0ldNqGqNkRzc5YpNeTr1mKKU.jpg?quality=95&amp;as=32x24,48x36,72x54,108x81,160x120,240x181,360x271,480x361,540x407,640x482,720x542,1080x813,1280x964&amp;from=bu&amp;u=NCTfn67lzI1pAEOBv1n39MhuQtUuw8kjiUxEr61o5qg&amp;cs=807x6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85" y="3069465"/>
            <a:ext cx="2910287" cy="2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786" y="3398294"/>
            <a:ext cx="2474608" cy="789846"/>
          </a:xfrm>
          <a:prstGeom prst="rect">
            <a:avLst/>
          </a:prstGeom>
        </p:spPr>
      </p:pic>
      <p:pic>
        <p:nvPicPr>
          <p:cNvPr id="13" name="Picture 4" descr="Новоуральский технологический институт НИЯУ МИФ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4091" r="32492" b="12266"/>
          <a:stretch/>
        </p:blipFill>
        <p:spPr bwMode="auto">
          <a:xfrm>
            <a:off x="3723008" y="2122375"/>
            <a:ext cx="1607128" cy="11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t="8036"/>
          <a:stretch/>
        </p:blipFill>
        <p:spPr>
          <a:xfrm>
            <a:off x="3592944" y="4437227"/>
            <a:ext cx="2128859" cy="78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62053" y="6303695"/>
            <a:ext cx="1197219" cy="404614"/>
          </a:xfrm>
        </p:spPr>
        <p:txBody>
          <a:bodyPr/>
          <a:lstStyle/>
          <a:p>
            <a:fld id="{D5FD89D0-88EF-4B9D-9DFA-07DF1E98BCD1}" type="slidenum">
              <a:rPr lang="ru-RU" sz="1600" smtClean="0">
                <a:latin typeface="Rosatom" panose="020B0503040504020204" pitchFamily="34" charset="-52"/>
                <a:ea typeface="Rosatom" panose="020B0503040504020204" pitchFamily="34" charset="-52"/>
              </a:rPr>
              <a:pPr/>
              <a:t>9</a:t>
            </a:fld>
            <a:endParaRPr lang="ru-RU" sz="160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0944" y="213550"/>
            <a:ext cx="7167420" cy="610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Информационный компонент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31634" y="824358"/>
            <a:ext cx="7213602" cy="13174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Апрельские чтения (педагогические чтения);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Система гимназических образовательных событий;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Деловая игра «Модель БРИКС»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30" y="2225964"/>
            <a:ext cx="1349591" cy="134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s://avatars.mds.yandex.net/i?id=33637d0a63e36a17b1fb2dccfe371c70b1604932-9849146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11605" r="11686" b="12941"/>
          <a:stretch/>
        </p:blipFill>
        <p:spPr bwMode="auto">
          <a:xfrm>
            <a:off x="1181203" y="2240443"/>
            <a:ext cx="1322491" cy="134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357" y="2141770"/>
            <a:ext cx="4477915" cy="4477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15" y="5924233"/>
            <a:ext cx="2903610" cy="784076"/>
          </a:xfrm>
          <a:prstGeom prst="rect">
            <a:avLst/>
          </a:prstGeom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31" y="4035705"/>
            <a:ext cx="2701178" cy="141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806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2207</TotalTime>
  <Words>1406</Words>
  <Application>Microsoft Office PowerPoint</Application>
  <PresentationFormat>Экран (4:3)</PresentationFormat>
  <Paragraphs>191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Rosatom</vt:lpstr>
      <vt:lpstr>Rosatom Light</vt:lpstr>
      <vt:lpstr>Symbol</vt:lpstr>
      <vt:lpstr>Times New Roman</vt:lpstr>
      <vt:lpstr>Wingdings 3</vt:lpstr>
      <vt:lpstr>Легкий дым</vt:lpstr>
      <vt:lpstr>Из опыта формирования активной образовательной среды в рамках реализации региональной инновационной площадки</vt:lpstr>
      <vt:lpstr>Алгоритм организации инновационной деятельности в МАОУ «Гимназия № 41»</vt:lpstr>
      <vt:lpstr>Региональная инновационная площадка  «Формирование активной образовательной среды в МАОУ «Гимназии № 41» для выявления, поддержки и развития способностей и талантов у учащихся»</vt:lpstr>
      <vt:lpstr>Модель формирования активной образовательной среды</vt:lpstr>
      <vt:lpstr>Презентация PowerPoint</vt:lpstr>
      <vt:lpstr>Модель формирования активной образовательной среды</vt:lpstr>
      <vt:lpstr>Презентация PowerPoint</vt:lpstr>
      <vt:lpstr>Презентация PowerPoint</vt:lpstr>
      <vt:lpstr>Презентация PowerPoint</vt:lpstr>
      <vt:lpstr>Система гимназических образовательных событий</vt:lpstr>
      <vt:lpstr>Презентация PowerPoint</vt:lpstr>
      <vt:lpstr>Модель формирования активной образовательной среды</vt:lpstr>
      <vt:lpstr>Информация о нас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Достижения гимназистов – труд и слава коллектива</dc:title>
  <dc:creator>User</dc:creator>
  <cp:lastModifiedBy>User</cp:lastModifiedBy>
  <cp:revision>174</cp:revision>
  <cp:lastPrinted>2025-10-07T03:39:37Z</cp:lastPrinted>
  <dcterms:created xsi:type="dcterms:W3CDTF">2023-03-30T09:53:22Z</dcterms:created>
  <dcterms:modified xsi:type="dcterms:W3CDTF">2025-10-07T07:16:48Z</dcterms:modified>
</cp:coreProperties>
</file>