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8" r:id="rId4"/>
    <p:sldId id="259" r:id="rId5"/>
    <p:sldId id="260" r:id="rId6"/>
    <p:sldId id="262" r:id="rId7"/>
    <p:sldId id="261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386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A9D86-F9A0-4366-9294-497AB5E58734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9C0C1-323A-4B7E-A3AD-69811B8B82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C0C1-323A-4B7E-A3AD-69811B8B821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сеткой и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1">
            <a:extLst>
              <a:ext uri="{FF2B5EF4-FFF2-40B4-BE49-F238E27FC236}">
                <a16:creationId xmlns="" xmlns:a16="http://schemas.microsoft.com/office/drawing/2014/main" id="{1257F06A-D8B9-2F42-BE0A-3897DDE2FCBB}"/>
              </a:ext>
            </a:extLst>
          </p:cNvPr>
          <p:cNvSpPr txBox="1">
            <a:spLocks/>
          </p:cNvSpPr>
          <p:nvPr userDrawn="1"/>
        </p:nvSpPr>
        <p:spPr>
          <a:xfrm>
            <a:off x="8368976" y="6382414"/>
            <a:ext cx="345044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2681E3-CF7B-0059-0E16-9683FE1A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228733"/>
            <a:ext cx="6156722" cy="46129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23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C1DC52E-E4DE-49C1-841E-30D8CB25D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/>
        </p:blipFill>
        <p:spPr bwMode="auto">
          <a:xfrm>
            <a:off x="7828116" y="295557"/>
            <a:ext cx="909524" cy="4331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92202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772">
          <p15:clr>
            <a:srgbClr val="FBAE40"/>
          </p15:clr>
        </p15:guide>
        <p15:guide id="3" orient="horz" pos="459">
          <p15:clr>
            <a:srgbClr val="FBAE40"/>
          </p15:clr>
        </p15:guide>
        <p15:guide id="16" orient="horz" pos="2160" userDrawn="1">
          <p15:clr>
            <a:srgbClr val="9FCC3B"/>
          </p15:clr>
        </p15:guide>
        <p15:guide id="18" orient="horz" pos="2500">
          <p15:clr>
            <a:srgbClr val="FBAE40"/>
          </p15:clr>
        </p15:guide>
        <p15:guide id="19" orient="horz" pos="2636">
          <p15:clr>
            <a:srgbClr val="FBAE40"/>
          </p15:clr>
        </p15:guide>
        <p15:guide id="27" orient="horz" pos="3997" userDrawn="1">
          <p15:clr>
            <a:srgbClr val="FBAE40"/>
          </p15:clr>
        </p15:guide>
        <p15:guide id="30" pos="3318">
          <p15:clr>
            <a:srgbClr val="FBAE40"/>
          </p15:clr>
        </p15:guide>
        <p15:guide id="31" pos="3182">
          <p15:clr>
            <a:srgbClr val="FBAE40"/>
          </p15:clr>
        </p15:guide>
        <p15:guide id="32" pos="2729">
          <p15:clr>
            <a:srgbClr val="FBAE40"/>
          </p15:clr>
        </p15:guide>
        <p15:guide id="33" pos="2593">
          <p15:clr>
            <a:srgbClr val="FBAE40"/>
          </p15:clr>
        </p15:guide>
        <p15:guide id="34" pos="2139">
          <p15:clr>
            <a:srgbClr val="FBAE40"/>
          </p15:clr>
        </p15:guide>
        <p15:guide id="35" pos="2003">
          <p15:clr>
            <a:srgbClr val="FBAE40"/>
          </p15:clr>
        </p15:guide>
        <p15:guide id="36" pos="1549">
          <p15:clr>
            <a:srgbClr val="FBAE40"/>
          </p15:clr>
        </p15:guide>
        <p15:guide id="37" pos="1413">
          <p15:clr>
            <a:srgbClr val="FBAE40"/>
          </p15:clr>
        </p15:guide>
        <p15:guide id="38" pos="960">
          <p15:clr>
            <a:srgbClr val="FBAE40"/>
          </p15:clr>
        </p15:guide>
        <p15:guide id="39" pos="824">
          <p15:clr>
            <a:srgbClr val="FBAE40"/>
          </p15:clr>
        </p15:guide>
        <p15:guide id="40" pos="370">
          <p15:clr>
            <a:srgbClr val="FBAE40"/>
          </p15:clr>
        </p15:guide>
        <p15:guide id="41" pos="3908" userDrawn="1">
          <p15:clr>
            <a:srgbClr val="FBAE40"/>
          </p15:clr>
        </p15:guide>
        <p15:guide id="42" pos="4362">
          <p15:clr>
            <a:srgbClr val="FBAE40"/>
          </p15:clr>
        </p15:guide>
        <p15:guide id="43" pos="4498">
          <p15:clr>
            <a:srgbClr val="FBAE40"/>
          </p15:clr>
        </p15:guide>
        <p15:guide id="44" pos="4951">
          <p15:clr>
            <a:srgbClr val="FBAE40"/>
          </p15:clr>
        </p15:guide>
        <p15:guide id="45" pos="5087">
          <p15:clr>
            <a:srgbClr val="FBAE40"/>
          </p15:clr>
        </p15:guide>
        <p15:guide id="46" pos="5541">
          <p15:clr>
            <a:srgbClr val="FBAE40"/>
          </p15:clr>
        </p15:guide>
        <p15:guide id="47" pos="5677">
          <p15:clr>
            <a:srgbClr val="FBAE40"/>
          </p15:clr>
        </p15:guide>
        <p15:guide id="48" pos="6131">
          <p15:clr>
            <a:srgbClr val="FBAE40"/>
          </p15:clr>
        </p15:guide>
        <p15:guide id="49" pos="6267">
          <p15:clr>
            <a:srgbClr val="FBAE40"/>
          </p15:clr>
        </p15:guide>
        <p15:guide id="50" pos="6720">
          <p15:clr>
            <a:srgbClr val="FBAE40"/>
          </p15:clr>
        </p15:guide>
        <p15:guide id="51" pos="6856">
          <p15:clr>
            <a:srgbClr val="FBAE40"/>
          </p15:clr>
        </p15:guide>
        <p15:guide id="52" pos="7310">
          <p15:clr>
            <a:srgbClr val="FBAE40"/>
          </p15:clr>
        </p15:guide>
        <p15:guide id="53" userDrawn="1">
          <p15:clr>
            <a:srgbClr val="FBAE40"/>
          </p15:clr>
        </p15:guide>
        <p15:guide id="54" pos="3840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3.userapi.com/impg/VxMg2U071xNDHyKJCV5oPSUnTtnt_BpljSvb9g/5Y5cr8WT11g.jpg?quality=95&amp;as=32x29,48x43,72x65,108x97,160x144,240x215,360x323,480x431,540x484,640x574,720x646,846x759&amp;sign=0aa2bd977982a8150cf90c479f4627c9&amp;from=bu&amp;u=CEKV6hk_Q7AG2vC8fv9-NBmzwHLt3-eGD6mtYrFfTtU&amp;cs=846x759"/>
          <p:cNvPicPr>
            <a:picLocks noChangeAspect="1" noChangeArrowheads="1"/>
          </p:cNvPicPr>
          <p:nvPr/>
        </p:nvPicPr>
        <p:blipFill>
          <a:blip r:embed="rId2"/>
          <a:srcRect t="3344"/>
          <a:stretch>
            <a:fillRect/>
          </a:stretch>
        </p:blipFill>
        <p:spPr bwMode="auto">
          <a:xfrm>
            <a:off x="500034" y="0"/>
            <a:ext cx="79085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114916">
            <a:off x="2052686" y="2435034"/>
            <a:ext cx="5029208" cy="101282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Гимназия № 41</a:t>
            </a:r>
            <a:endParaRPr lang="ru-RU" sz="4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643050"/>
            <a:ext cx="8215370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Оформление школьной рекреации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olgat\OneDrive\Рабочий стол\Росатом класс\1637906157_35-bigfoto-name-p-dizain-kabineta-proektnoi-deyatelnosti-35.jpg"/>
          <p:cNvPicPr>
            <a:picLocks noChangeAspect="1" noChangeArrowheads="1"/>
          </p:cNvPicPr>
          <p:nvPr/>
        </p:nvPicPr>
        <p:blipFill>
          <a:blip r:embed="rId2"/>
          <a:srcRect l="16527"/>
          <a:stretch>
            <a:fillRect/>
          </a:stretch>
        </p:blipFill>
        <p:spPr bwMode="auto">
          <a:xfrm>
            <a:off x="1000100" y="1042636"/>
            <a:ext cx="8002268" cy="5386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физики</a:t>
            </a:r>
            <a:endParaRPr lang="ru-RU" dirty="0"/>
          </a:p>
        </p:txBody>
      </p:sp>
      <p:pic>
        <p:nvPicPr>
          <p:cNvPr id="3" name="Picture 2" descr="C:\Users\olgat\OneDrive\Рабочий стол\Росатом класс\1637205390_21-pro-dachnikov-com-p-dizain-kabinetov-informatiki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509021" cy="4786324"/>
          </a:xfrm>
          <a:prstGeom prst="rect">
            <a:avLst/>
          </a:prstGeom>
          <a:noFill/>
        </p:spPr>
      </p:pic>
      <p:pic>
        <p:nvPicPr>
          <p:cNvPr id="4" name="Picture 2" descr="C:\Users\olgat\Downloads\Инж лаборатория_лого_верт_цве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138" y="2788715"/>
            <a:ext cx="1372119" cy="1720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химии</a:t>
            </a:r>
            <a:endParaRPr lang="ru-RU" dirty="0"/>
          </a:p>
        </p:txBody>
      </p:sp>
      <p:pic>
        <p:nvPicPr>
          <p:cNvPr id="16386" name="Picture 2" descr="C:\Users\olgat\OneDrive\Рабочий стол\Росатом класс\14243f04bdb85d184b26dacf51cc1b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67390"/>
            <a:ext cx="8781587" cy="427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olgat\OneDrive\Рабочий стол\Росатом класс\img_24184.jpg"/>
          <p:cNvPicPr>
            <a:picLocks noChangeAspect="1" noChangeArrowheads="1"/>
          </p:cNvPicPr>
          <p:nvPr/>
        </p:nvPicPr>
        <p:blipFill>
          <a:blip r:embed="rId2"/>
          <a:srcRect l="11750" t="9459"/>
          <a:stretch>
            <a:fillRect/>
          </a:stretch>
        </p:blipFill>
        <p:spPr bwMode="auto">
          <a:xfrm>
            <a:off x="857224" y="1571612"/>
            <a:ext cx="7358114" cy="5027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стендов</a:t>
            </a:r>
            <a:endParaRPr lang="ru-RU" dirty="0"/>
          </a:p>
        </p:txBody>
      </p:sp>
      <p:pic>
        <p:nvPicPr>
          <p:cNvPr id="18434" name="Picture 2" descr="C:\Users\olgat\OneDrive\Рабочий стол\Росатом класс\487ee11dc0933469d35d79dd9aefa784.jpg"/>
          <p:cNvPicPr>
            <a:picLocks noChangeAspect="1" noChangeArrowheads="1"/>
          </p:cNvPicPr>
          <p:nvPr/>
        </p:nvPicPr>
        <p:blipFill>
          <a:blip r:embed="rId2" cstate="print"/>
          <a:srcRect l="18750"/>
          <a:stretch>
            <a:fillRect/>
          </a:stretch>
        </p:blipFill>
        <p:spPr bwMode="auto">
          <a:xfrm>
            <a:off x="1428728" y="1142984"/>
            <a:ext cx="6429420" cy="5275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4643470" cy="1582726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Информационное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пространство</a:t>
            </a:r>
            <a:endParaRPr lang="ru-RU" dirty="0"/>
          </a:p>
        </p:txBody>
      </p:sp>
      <p:pic>
        <p:nvPicPr>
          <p:cNvPr id="2050" name="Picture 2" descr="https://downloader.disk.yandex.ru/preview/95cc2f778c7f6c87c7151c01cf8abfb0e1f4d5bb1ca36e6b8a1d0e1c9e64b73a/67d879c9/xel_HAYya8rU2t_LDaSJTijFk8Z5LOUEDYiXkY9Q5r5hPL34kCrEWqVZThERFZtofLU-QP7eQJEtHSt1w9GK6Q%3D%3D?uid=0&amp;filename=photo_5361972124950057056_y%20%E2%80%94%20%D0%BA%D0%BE%D0%BF%D0%B8%D1%8F.jpg&amp;disposition=inline&amp;hash=&amp;limit=0&amp;content_type=image%2Fjpeg&amp;owner_uid=0&amp;tknv=v2&amp;size=1920x924"/>
          <p:cNvPicPr>
            <a:picLocks noChangeAspect="1" noChangeArrowheads="1"/>
          </p:cNvPicPr>
          <p:nvPr/>
        </p:nvPicPr>
        <p:blipFill>
          <a:blip r:embed="rId3" cstate="print"/>
          <a:srcRect l="17687" r="12607" b="5671"/>
          <a:stretch>
            <a:fillRect/>
          </a:stretch>
        </p:blipFill>
        <p:spPr bwMode="auto">
          <a:xfrm>
            <a:off x="214282" y="2143116"/>
            <a:ext cx="2182010" cy="2214578"/>
          </a:xfrm>
          <a:prstGeom prst="rect">
            <a:avLst/>
          </a:prstGeom>
          <a:noFill/>
        </p:spPr>
      </p:pic>
      <p:pic>
        <p:nvPicPr>
          <p:cNvPr id="2052" name="Picture 4" descr="https://downloader.disk.yandex.ru/preview/a7b8316863fefe842cfe5e80d8a3a0d5488484eeb7853116b70ed59b672b2826/67d879c9/V3z7werfVtzPvjJ8HYBacSjFk8Z5LOUEDYiXkY9Q5r5qZ3vwsXCnBoq4JS0hla3gCESm-EkP0HLUcOHg8kHMqw%3D%3D?uid=0&amp;filename=photo_5361972124950057057_y%20%E2%80%94%20%D0%BA%D0%BE%D0%BF%D0%B8%D1%8F.jpg&amp;disposition=inline&amp;hash=&amp;limit=0&amp;content_type=image%2Fjpeg&amp;owner_uid=0&amp;tknv=v2&amp;size=1920x924"/>
          <p:cNvPicPr>
            <a:picLocks noChangeAspect="1" noChangeArrowheads="1"/>
          </p:cNvPicPr>
          <p:nvPr/>
        </p:nvPicPr>
        <p:blipFill>
          <a:blip r:embed="rId4" cstate="print"/>
          <a:srcRect l="15111" t="5753" r="17316" b="5772"/>
          <a:stretch>
            <a:fillRect/>
          </a:stretch>
        </p:blipFill>
        <p:spPr bwMode="auto">
          <a:xfrm>
            <a:off x="2428860" y="2214554"/>
            <a:ext cx="2182464" cy="2143140"/>
          </a:xfrm>
          <a:prstGeom prst="rect">
            <a:avLst/>
          </a:prstGeom>
          <a:noFill/>
        </p:spPr>
      </p:pic>
      <p:pic>
        <p:nvPicPr>
          <p:cNvPr id="2054" name="Picture 6" descr="https://downloader.disk.yandex.ru/preview/9d30476e4f864fe8b9af77c8bab09597894810f9cd89c7dded9fb5c8567e8399/67d879c9/uA_iW2iDjtSsts_Tqyw5ZCjFk8Z5LOUEDYiXkY9Q5r7AdA2Lz6JDyJC2-b894C1j5A8Ks0SJPulYBDf1c6P7kg%3D%3D?uid=0&amp;filename=photo_5361972124950057058_y%20%E2%80%94%20%D0%BA%D0%BE%D0%BF%D0%B8%D1%8F.jpg&amp;disposition=inline&amp;hash=&amp;limit=0&amp;content_type=image%2Fjpeg&amp;owner_uid=0&amp;tknv=v2&amp;size=1920x924"/>
          <p:cNvPicPr>
            <a:picLocks noChangeAspect="1" noChangeArrowheads="1"/>
          </p:cNvPicPr>
          <p:nvPr/>
        </p:nvPicPr>
        <p:blipFill>
          <a:blip r:embed="rId5" cstate="print"/>
          <a:srcRect l="19981" t="1695" r="11228" b="3337"/>
          <a:stretch>
            <a:fillRect/>
          </a:stretch>
        </p:blipFill>
        <p:spPr bwMode="auto">
          <a:xfrm>
            <a:off x="4714876" y="2285992"/>
            <a:ext cx="2000264" cy="2071069"/>
          </a:xfrm>
          <a:prstGeom prst="rect">
            <a:avLst/>
          </a:prstGeom>
          <a:noFill/>
        </p:spPr>
      </p:pic>
      <p:pic>
        <p:nvPicPr>
          <p:cNvPr id="2056" name="Picture 8" descr="https://downloader.disk.yandex.ru/preview/b34a959a9e297703f3e6a1256fe1a20e4ca0f5b6fd2bbe77c27d996a7101c684/67d879c9/lIKzhkZuBlKIVJAE7G4Eb4039BrEhZ1GmqV2Yr0rYdQwtNWQnRuDS2uBcSEkmWlIZEiQDDnc_2JXrsRXUj9Whg%3D%3D?uid=0&amp;filename=photo_5361972124950057059_y%20%E2%80%94%20%D0%BA%D0%BE%D0%BF%D0%B8%D1%8F.jpg&amp;disposition=inline&amp;hash=&amp;limit=0&amp;content_type=image%2Fjpeg&amp;owner_uid=0&amp;tknv=v2&amp;size=1920x924"/>
          <p:cNvPicPr>
            <a:picLocks noChangeAspect="1" noChangeArrowheads="1"/>
          </p:cNvPicPr>
          <p:nvPr/>
        </p:nvPicPr>
        <p:blipFill>
          <a:blip r:embed="rId6" cstate="print"/>
          <a:srcRect l="13284" t="2507" r="17925" b="4149"/>
          <a:stretch>
            <a:fillRect/>
          </a:stretch>
        </p:blipFill>
        <p:spPr bwMode="auto">
          <a:xfrm>
            <a:off x="6858016" y="2285992"/>
            <a:ext cx="2035672" cy="2071702"/>
          </a:xfrm>
          <a:prstGeom prst="rect">
            <a:avLst/>
          </a:prstGeom>
          <a:noFill/>
        </p:spPr>
      </p:pic>
      <p:pic>
        <p:nvPicPr>
          <p:cNvPr id="2058" name="Picture 10" descr="https://downloader.disk.yandex.ru/preview/e2a478186a8dca22656fd8e4f3d0bc9d4abbee91a673675da017f787d09c12a9/67d879c9/ArAh3ijOlUENCxCSM-Gp8g79lboGirmuskBS4qpcGyqE79Clrv4Igcmnp8Zyoy9dl4VNKVs4ScTPfyMfGVIPkA%3D%3D?uid=0&amp;filename=photo_5361972124950057060_y%20%E2%80%94%20%D0%BA%D0%BE%D0%BF%D0%B8%D1%8F.jpg&amp;disposition=inline&amp;hash=&amp;limit=0&amp;content_type=image%2Fjpeg&amp;owner_uid=0&amp;tknv=v2&amp;size=1920x924"/>
          <p:cNvPicPr>
            <a:picLocks noChangeAspect="1" noChangeArrowheads="1"/>
          </p:cNvPicPr>
          <p:nvPr/>
        </p:nvPicPr>
        <p:blipFill>
          <a:blip r:embed="rId7" cstate="print"/>
          <a:srcRect l="14001" t="4870" r="19034" b="2597"/>
          <a:stretch>
            <a:fillRect/>
          </a:stretch>
        </p:blipFill>
        <p:spPr bwMode="auto">
          <a:xfrm>
            <a:off x="214282" y="4500570"/>
            <a:ext cx="1999011" cy="2071701"/>
          </a:xfrm>
          <a:prstGeom prst="rect">
            <a:avLst/>
          </a:prstGeom>
          <a:noFill/>
        </p:spPr>
      </p:pic>
      <p:pic>
        <p:nvPicPr>
          <p:cNvPr id="2060" name="Picture 12" descr="https://downloader.disk.yandex.ru/preview/2a0848fe04d65191f37c2db29e5907d12ce5a3bc667a45e32b7a37381e8b249e/67d879c9/pEscjFlL1CiBvLmnQmKzC3YRfKKB81EDofpZmIqQ6JkRGRbqMTnLQXH9em6XC49ThWZV85bmc0JYthYn8OpNtA%3D%3D?uid=0&amp;filename=photo_5361972124950057061_y%20%E2%80%94%20%D0%BA%D0%BE%D0%BF%D0%B8%D1%8F.jpg&amp;disposition=inline&amp;hash=&amp;limit=0&amp;content_type=image%2Fjpeg&amp;owner_uid=0&amp;tknv=v2&amp;size=1920x924"/>
          <p:cNvPicPr>
            <a:picLocks noChangeAspect="1" noChangeArrowheads="1"/>
          </p:cNvPicPr>
          <p:nvPr/>
        </p:nvPicPr>
        <p:blipFill>
          <a:blip r:embed="rId8" cstate="print"/>
          <a:srcRect l="15219" t="4870" r="20860" b="6655"/>
          <a:stretch>
            <a:fillRect/>
          </a:stretch>
        </p:blipFill>
        <p:spPr bwMode="auto">
          <a:xfrm>
            <a:off x="2285984" y="4500570"/>
            <a:ext cx="2000264" cy="2076465"/>
          </a:xfrm>
          <a:prstGeom prst="rect">
            <a:avLst/>
          </a:prstGeom>
          <a:noFill/>
        </p:spPr>
      </p:pic>
      <p:pic>
        <p:nvPicPr>
          <p:cNvPr id="2062" name="Picture 14" descr="https://downloader.disk.yandex.ru/preview/646c31e1f8118fda10fb9381bfc3bfeee0b4104b143cc7ef861e10de5a765929/67d879c9/8sQCoFZOB9iOJg3nvbybpY039BrEhZ1GmqV2Yr0rYdSViPXhMiI1xGArp132swZjsKnYo74sOWCRIMn0dO2k8g%3D%3D?uid=0&amp;filename=photo_5361972124950057062_y%20%E2%80%94%20%D0%BA%D0%BE%D0%BF%D0%B8%D1%8F.jpg&amp;disposition=inline&amp;hash=&amp;limit=0&amp;content_type=image%2Fjpeg&amp;owner_uid=0&amp;tknv=v2&amp;size=1920x924"/>
          <p:cNvPicPr>
            <a:picLocks noChangeAspect="1" noChangeArrowheads="1"/>
          </p:cNvPicPr>
          <p:nvPr/>
        </p:nvPicPr>
        <p:blipFill>
          <a:blip r:embed="rId9" cstate="print"/>
          <a:srcRect l="18764" t="5753" r="15489" b="12265"/>
          <a:stretch>
            <a:fillRect/>
          </a:stretch>
        </p:blipFill>
        <p:spPr bwMode="auto">
          <a:xfrm>
            <a:off x="4357686" y="4500570"/>
            <a:ext cx="2215286" cy="2071702"/>
          </a:xfrm>
          <a:prstGeom prst="rect">
            <a:avLst/>
          </a:prstGeom>
          <a:noFill/>
        </p:spPr>
      </p:pic>
      <p:pic>
        <p:nvPicPr>
          <p:cNvPr id="2064" name="Picture 16" descr="https://downloader.disk.yandex.ru/preview/e87fb498a49b5d2e4cb379101b7555ad5ce6769852a84815baff2cdac10ae2b2/67d879c9/viH80p1snm6wsxH5eSzuTY039BrEhZ1GmqV2Yr0rYdSD3zWuwOH6buSS9fwiu7dkhcLNmOwg0RWgC6xHZQPksw%3D%3D?uid=0&amp;filename=photo_5361972124950057063_y.jpg&amp;disposition=inline&amp;hash=&amp;limit=0&amp;content_type=image%2Fjpeg&amp;owner_uid=0&amp;tknv=v2&amp;size=1920x924"/>
          <p:cNvPicPr>
            <a:picLocks noChangeAspect="1" noChangeArrowheads="1"/>
          </p:cNvPicPr>
          <p:nvPr/>
        </p:nvPicPr>
        <p:blipFill>
          <a:blip r:embed="rId10" cstate="print"/>
          <a:srcRect l="21807" t="9000" r="13054" b="4149"/>
          <a:stretch>
            <a:fillRect/>
          </a:stretch>
        </p:blipFill>
        <p:spPr bwMode="auto">
          <a:xfrm>
            <a:off x="6643702" y="4500570"/>
            <a:ext cx="2071702" cy="2071702"/>
          </a:xfrm>
          <a:prstGeom prst="rect">
            <a:avLst/>
          </a:prstGeom>
          <a:noFill/>
        </p:spPr>
      </p:pic>
      <p:pic>
        <p:nvPicPr>
          <p:cNvPr id="2066" name="Picture 18" descr="https://downloader.disk.yandex.ru/preview/bf966a6bb4f3d53ebfd0849c416883ad7452f72fc261de2d73eddbe64f407953/67d879c9/RjBVZB1oft11hxZ-JREl7o039BrEhZ1GmqV2Yr0rYdSwKu_5OpU0vMATP7VpHqW6P-qbk_c3d8_Ld1AbLtcDLg%3D%3D?uid=0&amp;filename=photo_5361972124950057071_y.jpg&amp;disposition=inline&amp;hash=&amp;limit=0&amp;content_type=image%2Fjpeg&amp;owner_uid=0&amp;tknv=v2&amp;size=1920x924"/>
          <p:cNvPicPr>
            <a:picLocks noChangeAspect="1" noChangeArrowheads="1"/>
          </p:cNvPicPr>
          <p:nvPr/>
        </p:nvPicPr>
        <p:blipFill>
          <a:blip r:embed="rId11" cstate="print"/>
          <a:srcRect l="21808" t="4130" r="19142" b="9019"/>
          <a:stretch>
            <a:fillRect/>
          </a:stretch>
        </p:blipFill>
        <p:spPr bwMode="auto">
          <a:xfrm>
            <a:off x="285720" y="214290"/>
            <a:ext cx="1683800" cy="1857388"/>
          </a:xfrm>
          <a:prstGeom prst="rect">
            <a:avLst/>
          </a:prstGeom>
          <a:noFill/>
        </p:spPr>
      </p:pic>
      <p:pic>
        <p:nvPicPr>
          <p:cNvPr id="2068" name="Picture 20" descr="https://downloader.disk.yandex.ru/preview/ecb44bd379abcba5f925a9855055e099409a131e8441e8943f867473e0968be1/67d879c9/qtWFQYWjnh2n_QJ1g2Aux4039BrEhZ1GmqV2Yr0rYdSSeZLOTQTGv37n1ds0Chi0aSGxCQBJC-mIY_MEx945EA%3D%3D?uid=0&amp;filename=photo_5361972124950057065_y.jpg&amp;disposition=inline&amp;hash=&amp;limit=0&amp;content_type=image%2Fjpeg&amp;owner_uid=0&amp;tknv=v2&amp;size=1920x924"/>
          <p:cNvPicPr>
            <a:picLocks noChangeAspect="1" noChangeArrowheads="1"/>
          </p:cNvPicPr>
          <p:nvPr/>
        </p:nvPicPr>
        <p:blipFill>
          <a:blip r:embed="rId12" cstate="print"/>
          <a:srcRect l="15111" t="4942" r="17924" b="9830"/>
          <a:stretch>
            <a:fillRect/>
          </a:stretch>
        </p:blipFill>
        <p:spPr bwMode="auto">
          <a:xfrm>
            <a:off x="6987285" y="214290"/>
            <a:ext cx="1945835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1233CE-7BF4-5A63-FF40-026F5991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433691"/>
            <a:ext cx="6156722" cy="461296"/>
          </a:xfrm>
        </p:spPr>
        <p:txBody>
          <a:bodyPr/>
          <a:lstStyle/>
          <a:p>
            <a:r>
              <a:rPr lang="ru-RU" sz="2400" dirty="0">
                <a:latin typeface="Arial Black" panose="020B0604020202020204" pitchFamily="34" charset="0"/>
                <a:cs typeface="Arial Black" panose="020B0604020202020204" pitchFamily="34" charset="0"/>
              </a:rPr>
              <a:t>Быть всегда в курсе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4EFDE23-F00C-5C89-20A4-6FAB535FE048}"/>
              </a:ext>
            </a:extLst>
          </p:cNvPr>
          <p:cNvSpPr txBox="1">
            <a:spLocks/>
          </p:cNvSpPr>
          <p:nvPr/>
        </p:nvSpPr>
        <p:spPr>
          <a:xfrm>
            <a:off x="864699" y="1406333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latin typeface="Arial Black" panose="020B0604020202020204" pitchFamily="34" charset="0"/>
                <a:ea typeface="Journal Sans New" panose="020B0602020203020303" pitchFamily="34" charset="-52"/>
                <a:cs typeface="Arial Black" panose="020B0604020202020204" pitchFamily="34" charset="0"/>
              </a:rPr>
              <a:t>Школьники</a:t>
            </a:r>
          </a:p>
        </p:txBody>
      </p:sp>
      <p:sp>
        <p:nvSpPr>
          <p:cNvPr id="4" name="Диаграмма 1">
            <a:extLst>
              <a:ext uri="{FF2B5EF4-FFF2-40B4-BE49-F238E27FC236}">
                <a16:creationId xmlns="" xmlns:a16="http://schemas.microsoft.com/office/drawing/2014/main" id="{4F6BD824-7839-4FEF-58C3-8F35AF98547F}"/>
              </a:ext>
            </a:extLst>
          </p:cNvPr>
          <p:cNvSpPr txBox="1">
            <a:spLocks/>
          </p:cNvSpPr>
          <p:nvPr/>
        </p:nvSpPr>
        <p:spPr bwMode="auto">
          <a:xfrm>
            <a:off x="5039432" y="1445317"/>
            <a:ext cx="1338508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>
                <a:solidFill>
                  <a:srgbClr val="333333"/>
                </a:solidFill>
                <a:latin typeface="Journal Sans New" panose="020B0602020203020303" pitchFamily="34" charset="-52"/>
                <a:ea typeface="Journal Sans New" panose="020B0602020203020303" pitchFamily="34" charset="-52"/>
                <a:cs typeface="Arial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Педагоги</a:t>
            </a:r>
          </a:p>
        </p:txBody>
      </p:sp>
      <p:sp>
        <p:nvSpPr>
          <p:cNvPr id="5" name="Диаграмма 1">
            <a:extLst>
              <a:ext uri="{FF2B5EF4-FFF2-40B4-BE49-F238E27FC236}">
                <a16:creationId xmlns="" xmlns:a16="http://schemas.microsoft.com/office/drawing/2014/main" id="{0318AF99-6470-0298-C53F-92994F09391F}"/>
              </a:ext>
            </a:extLst>
          </p:cNvPr>
          <p:cNvSpPr txBox="1">
            <a:spLocks/>
          </p:cNvSpPr>
          <p:nvPr/>
        </p:nvSpPr>
        <p:spPr bwMode="auto">
          <a:xfrm>
            <a:off x="6872167" y="1393279"/>
            <a:ext cx="1872307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>
                <a:solidFill>
                  <a:srgbClr val="333333"/>
                </a:solidFill>
                <a:latin typeface="Journal Sans New" panose="020B0602020203020303" pitchFamily="34" charset="-52"/>
                <a:ea typeface="Journal Sans New" panose="020B0602020203020303" pitchFamily="34" charset="-52"/>
                <a:cs typeface="Arial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80000"/>
              </a:lnSpc>
            </a:pPr>
            <a:r>
              <a:rPr lang="ru-RU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Общая</a:t>
            </a:r>
            <a:br>
              <a:rPr lang="ru-RU" sz="2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информация</a:t>
            </a:r>
          </a:p>
        </p:txBody>
      </p:sp>
      <p:sp>
        <p:nvSpPr>
          <p:cNvPr id="6" name="Диаграмма 1">
            <a:extLst>
              <a:ext uri="{FF2B5EF4-FFF2-40B4-BE49-F238E27FC236}">
                <a16:creationId xmlns="" xmlns:a16="http://schemas.microsoft.com/office/drawing/2014/main" id="{CEADBAD4-51E8-4E6E-6ED3-1CD5942D2543}"/>
              </a:ext>
            </a:extLst>
          </p:cNvPr>
          <p:cNvSpPr txBox="1">
            <a:spLocks/>
          </p:cNvSpPr>
          <p:nvPr/>
        </p:nvSpPr>
        <p:spPr bwMode="auto">
          <a:xfrm>
            <a:off x="2985081" y="1463593"/>
            <a:ext cx="1375377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>
                <a:solidFill>
                  <a:srgbClr val="333333"/>
                </a:solidFill>
                <a:latin typeface="Journal Sans New" panose="020B0602020203020303" pitchFamily="34" charset="-52"/>
                <a:ea typeface="Journal Sans New" panose="020B0602020203020303" pitchFamily="34" charset="-52"/>
                <a:cs typeface="Arial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Родители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A8B3BEC-8077-CC37-E392-1DF7BD2F1F94}"/>
              </a:ext>
            </a:extLst>
          </p:cNvPr>
          <p:cNvSpPr/>
          <p:nvPr/>
        </p:nvSpPr>
        <p:spPr>
          <a:xfrm>
            <a:off x="3055022" y="2546872"/>
            <a:ext cx="763371" cy="32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B19BC3FB-B9F0-AB51-7D83-EADC20C5F0F1}"/>
              </a:ext>
            </a:extLst>
          </p:cNvPr>
          <p:cNvGrpSpPr/>
          <p:nvPr/>
        </p:nvGrpSpPr>
        <p:grpSpPr>
          <a:xfrm>
            <a:off x="611581" y="2183229"/>
            <a:ext cx="1893584" cy="3529866"/>
            <a:chOff x="961956" y="2618429"/>
            <a:chExt cx="2527116" cy="3533134"/>
          </a:xfrm>
        </p:grpSpPr>
        <p:sp>
          <p:nvSpPr>
            <p:cNvPr id="9" name="Прямоугольник: скругленные углы 47">
              <a:extLst>
                <a:ext uri="{FF2B5EF4-FFF2-40B4-BE49-F238E27FC236}">
                  <a16:creationId xmlns="" xmlns:a16="http://schemas.microsoft.com/office/drawing/2014/main" id="{87914950-D4C2-0DD4-0616-80006737BEEA}"/>
                </a:ext>
              </a:extLst>
            </p:cNvPr>
            <p:cNvSpPr/>
            <p:nvPr/>
          </p:nvSpPr>
          <p:spPr>
            <a:xfrm>
              <a:off x="961956" y="2618429"/>
              <a:ext cx="2527116" cy="3533134"/>
            </a:xfrm>
            <a:prstGeom prst="roundRect">
              <a:avLst>
                <a:gd name="adj" fmla="val 8279"/>
              </a:avLst>
            </a:prstGeom>
            <a:solidFill>
              <a:srgbClr val="0131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8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A9C64D0C-A675-2CF4-C31E-6FB8C63658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3251" y="3177923"/>
              <a:ext cx="2104527" cy="2744827"/>
            </a:xfrm>
            <a:custGeom>
              <a:avLst/>
              <a:gdLst>
                <a:gd name="connsiteX0" fmla="*/ 174234 w 2104527"/>
                <a:gd name="connsiteY0" fmla="*/ 0 h 2744827"/>
                <a:gd name="connsiteX1" fmla="*/ 1930293 w 2104527"/>
                <a:gd name="connsiteY1" fmla="*/ 0 h 2744827"/>
                <a:gd name="connsiteX2" fmla="*/ 2104527 w 2104527"/>
                <a:gd name="connsiteY2" fmla="*/ 174234 h 2744827"/>
                <a:gd name="connsiteX3" fmla="*/ 2104527 w 2104527"/>
                <a:gd name="connsiteY3" fmla="*/ 2570593 h 2744827"/>
                <a:gd name="connsiteX4" fmla="*/ 1930293 w 2104527"/>
                <a:gd name="connsiteY4" fmla="*/ 2744827 h 2744827"/>
                <a:gd name="connsiteX5" fmla="*/ 174234 w 2104527"/>
                <a:gd name="connsiteY5" fmla="*/ 2744827 h 2744827"/>
                <a:gd name="connsiteX6" fmla="*/ 0 w 2104527"/>
                <a:gd name="connsiteY6" fmla="*/ 2570593 h 2744827"/>
                <a:gd name="connsiteX7" fmla="*/ 0 w 2104527"/>
                <a:gd name="connsiteY7" fmla="*/ 174234 h 2744827"/>
                <a:gd name="connsiteX8" fmla="*/ 174234 w 2104527"/>
                <a:gd name="connsiteY8" fmla="*/ 0 h 274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527" h="2744827">
                  <a:moveTo>
                    <a:pt x="174234" y="0"/>
                  </a:moveTo>
                  <a:lnTo>
                    <a:pt x="1930293" y="0"/>
                  </a:lnTo>
                  <a:cubicBezTo>
                    <a:pt x="2026520" y="0"/>
                    <a:pt x="2104527" y="78007"/>
                    <a:pt x="2104527" y="174234"/>
                  </a:cubicBezTo>
                  <a:lnTo>
                    <a:pt x="2104527" y="2570593"/>
                  </a:lnTo>
                  <a:cubicBezTo>
                    <a:pt x="2104527" y="2666820"/>
                    <a:pt x="2026520" y="2744827"/>
                    <a:pt x="1930293" y="2744827"/>
                  </a:cubicBezTo>
                  <a:lnTo>
                    <a:pt x="174234" y="2744827"/>
                  </a:lnTo>
                  <a:cubicBezTo>
                    <a:pt x="78007" y="2744827"/>
                    <a:pt x="0" y="2666820"/>
                    <a:pt x="0" y="2570593"/>
                  </a:cubicBezTo>
                  <a:lnTo>
                    <a:pt x="0" y="174234"/>
                  </a:lnTo>
                  <a:cubicBezTo>
                    <a:pt x="0" y="78007"/>
                    <a:pt x="78007" y="0"/>
                    <a:pt x="174234" y="0"/>
                  </a:cubicBezTo>
                  <a:close/>
                </a:path>
              </a:pathLst>
            </a:custGeom>
          </p:spPr>
        </p:pic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0630D6F0-8968-F2DD-B8BA-F245C31FE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4360" y="2811844"/>
              <a:ext cx="662308" cy="662308"/>
            </a:xfrm>
            <a:custGeom>
              <a:avLst/>
              <a:gdLst>
                <a:gd name="connsiteX0" fmla="*/ 331154 w 662308"/>
                <a:gd name="connsiteY0" fmla="*/ 0 h 662308"/>
                <a:gd name="connsiteX1" fmla="*/ 662308 w 662308"/>
                <a:gd name="connsiteY1" fmla="*/ 331154 h 662308"/>
                <a:gd name="connsiteX2" fmla="*/ 331154 w 662308"/>
                <a:gd name="connsiteY2" fmla="*/ 662308 h 662308"/>
                <a:gd name="connsiteX3" fmla="*/ 0 w 662308"/>
                <a:gd name="connsiteY3" fmla="*/ 331154 h 662308"/>
                <a:gd name="connsiteX4" fmla="*/ 331154 w 662308"/>
                <a:gd name="connsiteY4" fmla="*/ 0 h 66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308" h="662308">
                  <a:moveTo>
                    <a:pt x="331154" y="0"/>
                  </a:moveTo>
                  <a:cubicBezTo>
                    <a:pt x="514045" y="0"/>
                    <a:pt x="662308" y="148263"/>
                    <a:pt x="662308" y="331154"/>
                  </a:cubicBezTo>
                  <a:cubicBezTo>
                    <a:pt x="662308" y="514045"/>
                    <a:pt x="514045" y="662308"/>
                    <a:pt x="331154" y="662308"/>
                  </a:cubicBezTo>
                  <a:cubicBezTo>
                    <a:pt x="148263" y="662308"/>
                    <a:pt x="0" y="514045"/>
                    <a:pt x="0" y="331154"/>
                  </a:cubicBezTo>
                  <a:cubicBezTo>
                    <a:pt x="0" y="148263"/>
                    <a:pt x="148263" y="0"/>
                    <a:pt x="331154" y="0"/>
                  </a:cubicBezTo>
                  <a:close/>
                </a:path>
              </a:pathLst>
            </a:custGeom>
          </p:spPr>
        </p:pic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92E900A2-35A9-58B2-A76D-DDD07BF1EEEF}"/>
              </a:ext>
            </a:extLst>
          </p:cNvPr>
          <p:cNvGrpSpPr/>
          <p:nvPr/>
        </p:nvGrpSpPr>
        <p:grpSpPr>
          <a:xfrm>
            <a:off x="2614030" y="2183229"/>
            <a:ext cx="1893584" cy="3529866"/>
            <a:chOff x="3536632" y="2618429"/>
            <a:chExt cx="2527116" cy="3533134"/>
          </a:xfrm>
        </p:grpSpPr>
        <p:sp>
          <p:nvSpPr>
            <p:cNvPr id="13" name="Прямоугольник: скругленные углы 50">
              <a:extLst>
                <a:ext uri="{FF2B5EF4-FFF2-40B4-BE49-F238E27FC236}">
                  <a16:creationId xmlns="" xmlns:a16="http://schemas.microsoft.com/office/drawing/2014/main" id="{F3C0B458-EE64-9B0F-5233-D33F4FF35558}"/>
                </a:ext>
              </a:extLst>
            </p:cNvPr>
            <p:cNvSpPr/>
            <p:nvPr/>
          </p:nvSpPr>
          <p:spPr>
            <a:xfrm>
              <a:off x="3536632" y="2618429"/>
              <a:ext cx="2527116" cy="3533134"/>
            </a:xfrm>
            <a:prstGeom prst="roundRect">
              <a:avLst>
                <a:gd name="adj" fmla="val 8279"/>
              </a:avLst>
            </a:prstGeom>
            <a:solidFill>
              <a:srgbClr val="085D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8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D8CA6A9A-F11D-D39F-8710-D72D9B3CB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47927" y="3175027"/>
              <a:ext cx="2104527" cy="2744827"/>
            </a:xfrm>
            <a:custGeom>
              <a:avLst/>
              <a:gdLst>
                <a:gd name="connsiteX0" fmla="*/ 174234 w 2104527"/>
                <a:gd name="connsiteY0" fmla="*/ 0 h 2744827"/>
                <a:gd name="connsiteX1" fmla="*/ 1930293 w 2104527"/>
                <a:gd name="connsiteY1" fmla="*/ 0 h 2744827"/>
                <a:gd name="connsiteX2" fmla="*/ 2104527 w 2104527"/>
                <a:gd name="connsiteY2" fmla="*/ 174234 h 2744827"/>
                <a:gd name="connsiteX3" fmla="*/ 2104527 w 2104527"/>
                <a:gd name="connsiteY3" fmla="*/ 2570593 h 2744827"/>
                <a:gd name="connsiteX4" fmla="*/ 1930293 w 2104527"/>
                <a:gd name="connsiteY4" fmla="*/ 2744827 h 2744827"/>
                <a:gd name="connsiteX5" fmla="*/ 174234 w 2104527"/>
                <a:gd name="connsiteY5" fmla="*/ 2744827 h 2744827"/>
                <a:gd name="connsiteX6" fmla="*/ 0 w 2104527"/>
                <a:gd name="connsiteY6" fmla="*/ 2570593 h 2744827"/>
                <a:gd name="connsiteX7" fmla="*/ 0 w 2104527"/>
                <a:gd name="connsiteY7" fmla="*/ 174234 h 2744827"/>
                <a:gd name="connsiteX8" fmla="*/ 174234 w 2104527"/>
                <a:gd name="connsiteY8" fmla="*/ 0 h 274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527" h="2744827">
                  <a:moveTo>
                    <a:pt x="174234" y="0"/>
                  </a:moveTo>
                  <a:lnTo>
                    <a:pt x="1930293" y="0"/>
                  </a:lnTo>
                  <a:cubicBezTo>
                    <a:pt x="2026520" y="0"/>
                    <a:pt x="2104527" y="78007"/>
                    <a:pt x="2104527" y="174234"/>
                  </a:cubicBezTo>
                  <a:lnTo>
                    <a:pt x="2104527" y="2570593"/>
                  </a:lnTo>
                  <a:cubicBezTo>
                    <a:pt x="2104527" y="2666820"/>
                    <a:pt x="2026520" y="2744827"/>
                    <a:pt x="1930293" y="2744827"/>
                  </a:cubicBezTo>
                  <a:lnTo>
                    <a:pt x="174234" y="2744827"/>
                  </a:lnTo>
                  <a:cubicBezTo>
                    <a:pt x="78007" y="2744827"/>
                    <a:pt x="0" y="2666820"/>
                    <a:pt x="0" y="2570593"/>
                  </a:cubicBezTo>
                  <a:lnTo>
                    <a:pt x="0" y="174234"/>
                  </a:lnTo>
                  <a:cubicBezTo>
                    <a:pt x="0" y="78007"/>
                    <a:pt x="78007" y="0"/>
                    <a:pt x="174234" y="0"/>
                  </a:cubicBezTo>
                  <a:close/>
                </a:path>
              </a:pathLst>
            </a:cu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4A6B24AE-821E-9598-091D-4CB8EB60099B}"/>
                </a:ext>
              </a:extLst>
            </p:cNvPr>
            <p:cNvSpPr/>
            <p:nvPr/>
          </p:nvSpPr>
          <p:spPr>
            <a:xfrm>
              <a:off x="4210430" y="3179131"/>
              <a:ext cx="1199285" cy="321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8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A829E5FF-559B-1562-8017-6B38F0D9B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0884" y="2811844"/>
              <a:ext cx="662308" cy="662308"/>
            </a:xfrm>
            <a:custGeom>
              <a:avLst/>
              <a:gdLst>
                <a:gd name="connsiteX0" fmla="*/ 331154 w 662308"/>
                <a:gd name="connsiteY0" fmla="*/ 0 h 662308"/>
                <a:gd name="connsiteX1" fmla="*/ 662308 w 662308"/>
                <a:gd name="connsiteY1" fmla="*/ 331154 h 662308"/>
                <a:gd name="connsiteX2" fmla="*/ 331154 w 662308"/>
                <a:gd name="connsiteY2" fmla="*/ 662308 h 662308"/>
                <a:gd name="connsiteX3" fmla="*/ 0 w 662308"/>
                <a:gd name="connsiteY3" fmla="*/ 331154 h 662308"/>
                <a:gd name="connsiteX4" fmla="*/ 331154 w 662308"/>
                <a:gd name="connsiteY4" fmla="*/ 0 h 66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308" h="662308">
                  <a:moveTo>
                    <a:pt x="331154" y="0"/>
                  </a:moveTo>
                  <a:cubicBezTo>
                    <a:pt x="514045" y="0"/>
                    <a:pt x="662308" y="148263"/>
                    <a:pt x="662308" y="331154"/>
                  </a:cubicBezTo>
                  <a:cubicBezTo>
                    <a:pt x="662308" y="514045"/>
                    <a:pt x="514045" y="662308"/>
                    <a:pt x="331154" y="662308"/>
                  </a:cubicBezTo>
                  <a:cubicBezTo>
                    <a:pt x="148263" y="662308"/>
                    <a:pt x="0" y="514045"/>
                    <a:pt x="0" y="331154"/>
                  </a:cubicBezTo>
                  <a:cubicBezTo>
                    <a:pt x="0" y="148263"/>
                    <a:pt x="148263" y="0"/>
                    <a:pt x="331154" y="0"/>
                  </a:cubicBezTo>
                  <a:close/>
                </a:path>
              </a:pathLst>
            </a:custGeom>
          </p:spPr>
        </p:pic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E06998A4-12D0-01A5-A131-3F415F96F604}"/>
              </a:ext>
            </a:extLst>
          </p:cNvPr>
          <p:cNvGrpSpPr/>
          <p:nvPr/>
        </p:nvGrpSpPr>
        <p:grpSpPr>
          <a:xfrm>
            <a:off x="4616480" y="2183229"/>
            <a:ext cx="1893584" cy="3529866"/>
            <a:chOff x="6111308" y="2618429"/>
            <a:chExt cx="2527116" cy="3533134"/>
          </a:xfrm>
        </p:grpSpPr>
        <p:sp>
          <p:nvSpPr>
            <p:cNvPr id="18" name="Прямоугольник: скругленные углы 53">
              <a:extLst>
                <a:ext uri="{FF2B5EF4-FFF2-40B4-BE49-F238E27FC236}">
                  <a16:creationId xmlns="" xmlns:a16="http://schemas.microsoft.com/office/drawing/2014/main" id="{87249966-8ED5-1728-0726-72637A9B2773}"/>
                </a:ext>
              </a:extLst>
            </p:cNvPr>
            <p:cNvSpPr/>
            <p:nvPr/>
          </p:nvSpPr>
          <p:spPr>
            <a:xfrm>
              <a:off x="6111308" y="2618429"/>
              <a:ext cx="2527116" cy="3533134"/>
            </a:xfrm>
            <a:prstGeom prst="roundRect">
              <a:avLst>
                <a:gd name="adj" fmla="val 827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8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FEEBCA2E-F20B-8143-9449-67A1C6A1B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2602" y="3180051"/>
              <a:ext cx="2104527" cy="2744827"/>
            </a:xfrm>
            <a:custGeom>
              <a:avLst/>
              <a:gdLst>
                <a:gd name="connsiteX0" fmla="*/ 174234 w 2104527"/>
                <a:gd name="connsiteY0" fmla="*/ 0 h 2744827"/>
                <a:gd name="connsiteX1" fmla="*/ 1930293 w 2104527"/>
                <a:gd name="connsiteY1" fmla="*/ 0 h 2744827"/>
                <a:gd name="connsiteX2" fmla="*/ 2104527 w 2104527"/>
                <a:gd name="connsiteY2" fmla="*/ 174234 h 2744827"/>
                <a:gd name="connsiteX3" fmla="*/ 2104527 w 2104527"/>
                <a:gd name="connsiteY3" fmla="*/ 2570593 h 2744827"/>
                <a:gd name="connsiteX4" fmla="*/ 1930293 w 2104527"/>
                <a:gd name="connsiteY4" fmla="*/ 2744827 h 2744827"/>
                <a:gd name="connsiteX5" fmla="*/ 174234 w 2104527"/>
                <a:gd name="connsiteY5" fmla="*/ 2744827 h 2744827"/>
                <a:gd name="connsiteX6" fmla="*/ 0 w 2104527"/>
                <a:gd name="connsiteY6" fmla="*/ 2570593 h 2744827"/>
                <a:gd name="connsiteX7" fmla="*/ 0 w 2104527"/>
                <a:gd name="connsiteY7" fmla="*/ 174234 h 2744827"/>
                <a:gd name="connsiteX8" fmla="*/ 174234 w 2104527"/>
                <a:gd name="connsiteY8" fmla="*/ 0 h 274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527" h="2744827">
                  <a:moveTo>
                    <a:pt x="174234" y="0"/>
                  </a:moveTo>
                  <a:lnTo>
                    <a:pt x="1930293" y="0"/>
                  </a:lnTo>
                  <a:cubicBezTo>
                    <a:pt x="2026520" y="0"/>
                    <a:pt x="2104527" y="78007"/>
                    <a:pt x="2104527" y="174234"/>
                  </a:cubicBezTo>
                  <a:lnTo>
                    <a:pt x="2104527" y="2570593"/>
                  </a:lnTo>
                  <a:cubicBezTo>
                    <a:pt x="2104527" y="2666820"/>
                    <a:pt x="2026520" y="2744827"/>
                    <a:pt x="1930293" y="2744827"/>
                  </a:cubicBezTo>
                  <a:lnTo>
                    <a:pt x="174234" y="2744827"/>
                  </a:lnTo>
                  <a:cubicBezTo>
                    <a:pt x="78007" y="2744827"/>
                    <a:pt x="0" y="2666820"/>
                    <a:pt x="0" y="2570593"/>
                  </a:cubicBezTo>
                  <a:lnTo>
                    <a:pt x="0" y="174234"/>
                  </a:lnTo>
                  <a:cubicBezTo>
                    <a:pt x="0" y="78007"/>
                    <a:pt x="78007" y="0"/>
                    <a:pt x="174234" y="0"/>
                  </a:cubicBezTo>
                  <a:close/>
                </a:path>
              </a:pathLst>
            </a:custGeom>
          </p:spPr>
        </p:pic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2CB901A2-2DC9-1F35-219C-B290844CF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3711" y="2811844"/>
              <a:ext cx="662308" cy="662308"/>
            </a:xfrm>
            <a:custGeom>
              <a:avLst/>
              <a:gdLst>
                <a:gd name="connsiteX0" fmla="*/ 331154 w 662308"/>
                <a:gd name="connsiteY0" fmla="*/ 0 h 662308"/>
                <a:gd name="connsiteX1" fmla="*/ 662308 w 662308"/>
                <a:gd name="connsiteY1" fmla="*/ 331154 h 662308"/>
                <a:gd name="connsiteX2" fmla="*/ 331154 w 662308"/>
                <a:gd name="connsiteY2" fmla="*/ 662308 h 662308"/>
                <a:gd name="connsiteX3" fmla="*/ 0 w 662308"/>
                <a:gd name="connsiteY3" fmla="*/ 331154 h 662308"/>
                <a:gd name="connsiteX4" fmla="*/ 331154 w 662308"/>
                <a:gd name="connsiteY4" fmla="*/ 0 h 66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308" h="662308">
                  <a:moveTo>
                    <a:pt x="331154" y="0"/>
                  </a:moveTo>
                  <a:cubicBezTo>
                    <a:pt x="514045" y="0"/>
                    <a:pt x="662308" y="148263"/>
                    <a:pt x="662308" y="331154"/>
                  </a:cubicBezTo>
                  <a:cubicBezTo>
                    <a:pt x="662308" y="514045"/>
                    <a:pt x="514045" y="662308"/>
                    <a:pt x="331154" y="662308"/>
                  </a:cubicBezTo>
                  <a:cubicBezTo>
                    <a:pt x="148263" y="662308"/>
                    <a:pt x="0" y="514045"/>
                    <a:pt x="0" y="331154"/>
                  </a:cubicBezTo>
                  <a:cubicBezTo>
                    <a:pt x="0" y="148263"/>
                    <a:pt x="148263" y="0"/>
                    <a:pt x="331154" y="0"/>
                  </a:cubicBezTo>
                  <a:close/>
                </a:path>
              </a:pathLst>
            </a:custGeom>
          </p:spPr>
        </p:pic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18D38406-8E7F-3D9E-9DAD-B1F5A056BB28}"/>
              </a:ext>
            </a:extLst>
          </p:cNvPr>
          <p:cNvGrpSpPr/>
          <p:nvPr/>
        </p:nvGrpSpPr>
        <p:grpSpPr>
          <a:xfrm>
            <a:off x="6618930" y="2183229"/>
            <a:ext cx="1893584" cy="3529866"/>
            <a:chOff x="8685984" y="2618429"/>
            <a:chExt cx="2527116" cy="3533134"/>
          </a:xfrm>
        </p:grpSpPr>
        <p:sp>
          <p:nvSpPr>
            <p:cNvPr id="22" name="Прямоугольник: скругленные углы 56">
              <a:extLst>
                <a:ext uri="{FF2B5EF4-FFF2-40B4-BE49-F238E27FC236}">
                  <a16:creationId xmlns="" xmlns:a16="http://schemas.microsoft.com/office/drawing/2014/main" id="{C980F4F0-6D65-84BB-2F51-A278802768D4}"/>
                </a:ext>
              </a:extLst>
            </p:cNvPr>
            <p:cNvSpPr/>
            <p:nvPr/>
          </p:nvSpPr>
          <p:spPr>
            <a:xfrm>
              <a:off x="8685984" y="2618429"/>
              <a:ext cx="2527116" cy="3533134"/>
            </a:xfrm>
            <a:prstGeom prst="roundRect">
              <a:avLst>
                <a:gd name="adj" fmla="val 8279"/>
              </a:avLst>
            </a:prstGeom>
            <a:solidFill>
              <a:srgbClr val="6E6E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8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69977E79-AAD3-1BF0-E1F8-9EF96B223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97279" y="3175026"/>
              <a:ext cx="2104527" cy="2744827"/>
            </a:xfrm>
            <a:custGeom>
              <a:avLst/>
              <a:gdLst>
                <a:gd name="connsiteX0" fmla="*/ 174234 w 2104527"/>
                <a:gd name="connsiteY0" fmla="*/ 0 h 2744827"/>
                <a:gd name="connsiteX1" fmla="*/ 1930293 w 2104527"/>
                <a:gd name="connsiteY1" fmla="*/ 0 h 2744827"/>
                <a:gd name="connsiteX2" fmla="*/ 2104527 w 2104527"/>
                <a:gd name="connsiteY2" fmla="*/ 174234 h 2744827"/>
                <a:gd name="connsiteX3" fmla="*/ 2104527 w 2104527"/>
                <a:gd name="connsiteY3" fmla="*/ 2570593 h 2744827"/>
                <a:gd name="connsiteX4" fmla="*/ 1930293 w 2104527"/>
                <a:gd name="connsiteY4" fmla="*/ 2744827 h 2744827"/>
                <a:gd name="connsiteX5" fmla="*/ 174234 w 2104527"/>
                <a:gd name="connsiteY5" fmla="*/ 2744827 h 2744827"/>
                <a:gd name="connsiteX6" fmla="*/ 0 w 2104527"/>
                <a:gd name="connsiteY6" fmla="*/ 2570593 h 2744827"/>
                <a:gd name="connsiteX7" fmla="*/ 0 w 2104527"/>
                <a:gd name="connsiteY7" fmla="*/ 174234 h 2744827"/>
                <a:gd name="connsiteX8" fmla="*/ 174234 w 2104527"/>
                <a:gd name="connsiteY8" fmla="*/ 0 h 274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527" h="2744827">
                  <a:moveTo>
                    <a:pt x="174234" y="0"/>
                  </a:moveTo>
                  <a:lnTo>
                    <a:pt x="1930293" y="0"/>
                  </a:lnTo>
                  <a:cubicBezTo>
                    <a:pt x="2026520" y="0"/>
                    <a:pt x="2104527" y="78007"/>
                    <a:pt x="2104527" y="174234"/>
                  </a:cubicBezTo>
                  <a:lnTo>
                    <a:pt x="2104527" y="2570593"/>
                  </a:lnTo>
                  <a:cubicBezTo>
                    <a:pt x="2104527" y="2666820"/>
                    <a:pt x="2026520" y="2744827"/>
                    <a:pt x="1930293" y="2744827"/>
                  </a:cubicBezTo>
                  <a:lnTo>
                    <a:pt x="174234" y="2744827"/>
                  </a:lnTo>
                  <a:cubicBezTo>
                    <a:pt x="78007" y="2744827"/>
                    <a:pt x="0" y="2666820"/>
                    <a:pt x="0" y="2570593"/>
                  </a:cubicBezTo>
                  <a:lnTo>
                    <a:pt x="0" y="174234"/>
                  </a:lnTo>
                  <a:cubicBezTo>
                    <a:pt x="0" y="78007"/>
                    <a:pt x="78007" y="0"/>
                    <a:pt x="174234" y="0"/>
                  </a:cubicBezTo>
                  <a:close/>
                </a:path>
              </a:pathLst>
            </a:cu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259F6DE2-CB29-C2FA-9525-B3F58FF3FBE5}"/>
                </a:ext>
              </a:extLst>
            </p:cNvPr>
            <p:cNvSpPr/>
            <p:nvPr/>
          </p:nvSpPr>
          <p:spPr>
            <a:xfrm>
              <a:off x="9423323" y="3175026"/>
              <a:ext cx="1199285" cy="321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98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D97B0358-0937-2EED-521F-B53968363B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18388" y="2811844"/>
              <a:ext cx="662308" cy="662308"/>
            </a:xfrm>
            <a:custGeom>
              <a:avLst/>
              <a:gdLst>
                <a:gd name="connsiteX0" fmla="*/ 331154 w 662308"/>
                <a:gd name="connsiteY0" fmla="*/ 0 h 662308"/>
                <a:gd name="connsiteX1" fmla="*/ 662308 w 662308"/>
                <a:gd name="connsiteY1" fmla="*/ 331154 h 662308"/>
                <a:gd name="connsiteX2" fmla="*/ 331154 w 662308"/>
                <a:gd name="connsiteY2" fmla="*/ 662308 h 662308"/>
                <a:gd name="connsiteX3" fmla="*/ 0 w 662308"/>
                <a:gd name="connsiteY3" fmla="*/ 331154 h 662308"/>
                <a:gd name="connsiteX4" fmla="*/ 331154 w 662308"/>
                <a:gd name="connsiteY4" fmla="*/ 0 h 66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308" h="662308">
                  <a:moveTo>
                    <a:pt x="331154" y="0"/>
                  </a:moveTo>
                  <a:cubicBezTo>
                    <a:pt x="514045" y="0"/>
                    <a:pt x="662308" y="148263"/>
                    <a:pt x="662308" y="331154"/>
                  </a:cubicBezTo>
                  <a:cubicBezTo>
                    <a:pt x="662308" y="514045"/>
                    <a:pt x="514045" y="662308"/>
                    <a:pt x="331154" y="662308"/>
                  </a:cubicBezTo>
                  <a:cubicBezTo>
                    <a:pt x="148263" y="662308"/>
                    <a:pt x="0" y="514045"/>
                    <a:pt x="0" y="331154"/>
                  </a:cubicBezTo>
                  <a:cubicBezTo>
                    <a:pt x="0" y="148263"/>
                    <a:pt x="148263" y="0"/>
                    <a:pt x="331154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="" xmlns:p14="http://schemas.microsoft.com/office/powerpoint/2010/main" val="2533013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23</Words>
  <PresentationFormat>Экран (4:3)</PresentationFormat>
  <Paragraphs>13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Гимназия № 41</vt:lpstr>
      <vt:lpstr>План </vt:lpstr>
      <vt:lpstr>Оформление школьной рекреации </vt:lpstr>
      <vt:lpstr>Кабинет физики</vt:lpstr>
      <vt:lpstr>Кабинет химии</vt:lpstr>
      <vt:lpstr>Слайд 6</vt:lpstr>
      <vt:lpstr>Оформление стендов</vt:lpstr>
      <vt:lpstr>Информационное  пространство</vt:lpstr>
      <vt:lpstr>Быть всегда в курсе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Гимназия № 41</dc:title>
  <dc:creator>Atamanova Olga</dc:creator>
  <cp:lastModifiedBy>Atamanova Olga</cp:lastModifiedBy>
  <cp:revision>19</cp:revision>
  <dcterms:created xsi:type="dcterms:W3CDTF">2025-03-13T16:27:13Z</dcterms:created>
  <dcterms:modified xsi:type="dcterms:W3CDTF">2025-03-17T15:57:58Z</dcterms:modified>
</cp:coreProperties>
</file>