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57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42144-29AD-4A20-A6C9-C265E45F08F3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4E95-C0F2-480E-8986-978D76D03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668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42144-29AD-4A20-A6C9-C265E45F08F3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4E95-C0F2-480E-8986-978D76D03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957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42144-29AD-4A20-A6C9-C265E45F08F3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4E95-C0F2-480E-8986-978D76D03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295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42144-29AD-4A20-A6C9-C265E45F08F3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4E95-C0F2-480E-8986-978D76D03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723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42144-29AD-4A20-A6C9-C265E45F08F3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4E95-C0F2-480E-8986-978D76D03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039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42144-29AD-4A20-A6C9-C265E45F08F3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4E95-C0F2-480E-8986-978D76D03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852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42144-29AD-4A20-A6C9-C265E45F08F3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4E95-C0F2-480E-8986-978D76D03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829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42144-29AD-4A20-A6C9-C265E45F08F3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4E95-C0F2-480E-8986-978D76D03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232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42144-29AD-4A20-A6C9-C265E45F08F3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4E95-C0F2-480E-8986-978D76D03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468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42144-29AD-4A20-A6C9-C265E45F08F3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4E95-C0F2-480E-8986-978D76D03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97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42144-29AD-4A20-A6C9-C265E45F08F3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4E95-C0F2-480E-8986-978D76D03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352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42144-29AD-4A20-A6C9-C265E45F08F3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44E95-C0F2-480E-8986-978D76D03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27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эти персонажи?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4.bp.blogspot.com/-w1MOAlu0GUM/Vk99BTjLjvI/AAAAAAAAJAU/7T4EAV5PpZw/s1600/illjustracija-Evgenij-Onegin-K-I-Rudakov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2473846" cy="3587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2.bp.blogspot.com/-H7nOLxqQkgI/ViYRV9DrNgI/AAAAAAAAInw/omapAmCphR0/s1600/Illjustracija-Pechorin-Geroj-nashego-vremeni-P-Boklevskij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060848"/>
            <a:ext cx="2400300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3.bp.blogspot.com/-JdPNM5BH-iI/VaOG1SF1O9I/AAAAAAAAHhw/XBsDQ8tIO08/s1600/illjustracija-oblomov-M-P-Kljachk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140" y="2170018"/>
            <a:ext cx="2559792" cy="347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213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Охарактеризуйте общеисторический контекст романа И.А. Гончарова «Обломов». Отметьте номера правильных ответов.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87413"/>
            <a:ext cx="8229600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Канун всеобщего кризиса феодально-патриархального уклада жизни России.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Напряжённая идейная борьба в преддверии аграрных реформ.</a:t>
            </a:r>
          </a:p>
          <a:p>
            <a:pPr marL="514350" indent="-514350">
              <a:buAutoNum type="arabicPeriod"/>
            </a:pPr>
            <a:r>
              <a:rPr lang="ru-RU" dirty="0" smtClean="0"/>
              <a:t>Размежевание либералов и демократов в вопросах перспективы развития России.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Возникновение марксизма в России.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48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9238"/>
            <a:ext cx="7774632" cy="1395586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/>
              <a:t>История души человеческой, хотя бы самой мелкой души, едва ли не любопытнее истории целого народа…</a:t>
            </a:r>
            <a:br>
              <a:rPr lang="ru-RU" sz="2800" dirty="0" smtClean="0"/>
            </a:br>
            <a:r>
              <a:rPr lang="ru-RU" sz="2800" i="1" dirty="0" smtClean="0"/>
              <a:t>М.Ю. Лермонтов</a:t>
            </a:r>
            <a:br>
              <a:rPr lang="ru-RU" sz="2800" i="1" dirty="0" smtClean="0"/>
            </a:br>
            <a:endParaRPr lang="ru-RU" sz="28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916832"/>
            <a:ext cx="7992888" cy="17526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Илья Ильич Обломов… Кто он?</a:t>
            </a:r>
            <a:endParaRPr lang="ru-RU" sz="5400" b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http://1.bp.blogspot.com/-SM1A6KzVRBs/VaWd1VjD_MI/AAAAAAAAHis/Or8NJvAPb0w/s1600/V-M-Menshikov-Oblozhka-goncharov-oblomov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557987"/>
            <a:ext cx="2548252" cy="2813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1.bp.blogspot.com/-CiXE_EbLPUs/VaK2K2owJfI/AAAAAAAAHhM/4QwSz-6efPM/s1600/Oblomov-Hudozhnik-G-Mazurin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" t="14270" r="-297" b="-3159"/>
          <a:stretch/>
        </p:blipFill>
        <p:spPr bwMode="auto">
          <a:xfrm>
            <a:off x="899592" y="3356991"/>
            <a:ext cx="2304256" cy="3215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2299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Запишите вопросы, над которыми читатели размышляют, познакомившись с образом Обломова.</a:t>
            </a:r>
          </a:p>
          <a:p>
            <a:pPr marL="0" indent="0">
              <a:buNone/>
            </a:pPr>
            <a:endParaRPr lang="ru-RU" sz="1000" dirty="0"/>
          </a:p>
          <a:p>
            <a:pPr marL="0" indent="0">
              <a:buNone/>
            </a:pPr>
            <a:r>
              <a:rPr lang="ru-RU" dirty="0" smtClean="0"/>
              <a:t>Как нужно жить? Как хочу жить? Как должна быть устроена жизнь?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Какие философские/нравственные понятия находятся в центре романа?</a:t>
            </a:r>
          </a:p>
          <a:p>
            <a:pPr marL="0" indent="0">
              <a:buNone/>
            </a:pPr>
            <a:endParaRPr lang="ru-RU" sz="1000" dirty="0" smtClean="0"/>
          </a:p>
          <a:p>
            <a:pPr marL="0" indent="0">
              <a:buNone/>
            </a:pPr>
            <a:r>
              <a:rPr lang="ru-RU" dirty="0" smtClean="0"/>
              <a:t>Свобода воли и необходимость, проблема выбора жизненного пути, смысл жизни.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5166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/>
              <a:t>В черновой редакции портрета Обломова в самом начале одноименного романа И.А. Гончарова герою 35 лет, а в итоговой писатель пишет: «Это был человек лет тридцати двух-трех от роду». Какое значение имеет возраст героя в романе? Отметьте правильные ответы</a:t>
            </a:r>
            <a:r>
              <a:rPr lang="ru-RU" sz="2200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AutoNum type="arabicParenR"/>
            </a:pPr>
            <a:r>
              <a:rPr lang="ru-RU" dirty="0" smtClean="0"/>
              <a:t>Возраст </a:t>
            </a:r>
            <a:r>
              <a:rPr lang="ru-RU" dirty="0"/>
              <a:t>героя, уточненный в итоговой редакции романа, ассоциативно отсылает нас к возрасту Христа как возрасту испытаний, которые выпадают на долю человека 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Несущественные </a:t>
            </a:r>
            <a:r>
              <a:rPr lang="ru-RU" dirty="0"/>
              <a:t>отличия возраста героя в черновой и окончательной редакции свидетельствуют о том, что Гончарову было важно показать героя в период перехода от молодости к зрелости 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Возраст </a:t>
            </a:r>
            <a:r>
              <a:rPr lang="ru-RU" dirty="0"/>
              <a:t>Обломова, как и его имя, символически указывает на связь героя и русского богатыря Ильи Муромца, который до 33 лет был хвор и не мог ходить, а потом встал на ноги и начал совершать подвиги 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Невозможность </a:t>
            </a:r>
            <a:r>
              <a:rPr lang="ru-RU" dirty="0"/>
              <a:t>внешне определить, сколько лет человеку: 33 или 35, доказывает, что для И.А. Гончарова эта портретная деталь не играет существенной роли в характеристике </a:t>
            </a:r>
            <a:r>
              <a:rPr lang="ru-RU" dirty="0" smtClean="0"/>
              <a:t>героя</a:t>
            </a:r>
          </a:p>
          <a:p>
            <a:pPr marL="514350" indent="-514350">
              <a:buAutoNum type="arabicParenR"/>
            </a:pPr>
            <a:r>
              <a:rPr lang="ru-RU" dirty="0" smtClean="0"/>
              <a:t>Возраст </a:t>
            </a:r>
            <a:r>
              <a:rPr lang="ru-RU" dirty="0"/>
              <a:t>героя, уточненный в итоговой редакции романа, ассоциативно отсылает нас к возрасту Христа как возрасту испытаний, которые выпадают на долю человека, - частично </a:t>
            </a:r>
            <a:r>
              <a:rPr lang="ru-RU" dirty="0" smtClean="0"/>
              <a:t>верно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2406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х</a:t>
            </a:r>
            <a:r>
              <a:rPr lang="ru-RU" dirty="0" smtClean="0"/>
              <a:t>арактеристика </a:t>
            </a:r>
            <a:r>
              <a:rPr lang="ru-RU" dirty="0" err="1" smtClean="0"/>
              <a:t>Штольца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д</a:t>
            </a:r>
            <a:r>
              <a:rPr lang="ru-RU" dirty="0" smtClean="0"/>
              <a:t>еятельность </a:t>
            </a:r>
            <a:r>
              <a:rPr lang="ru-RU" dirty="0" err="1" smtClean="0"/>
              <a:t>Штольца</a:t>
            </a:r>
            <a:r>
              <a:rPr lang="ru-RU" dirty="0" smtClean="0"/>
              <a:t>, его идейная позиция;</a:t>
            </a:r>
          </a:p>
          <a:p>
            <a:r>
              <a:rPr lang="ru-RU" dirty="0"/>
              <a:t>о</a:t>
            </a:r>
            <a:r>
              <a:rPr lang="ru-RU" dirty="0" smtClean="0"/>
              <a:t>тношение </a:t>
            </a:r>
            <a:r>
              <a:rPr lang="ru-RU" dirty="0" smtClean="0"/>
              <a:t>автора к </a:t>
            </a:r>
            <a:r>
              <a:rPr lang="ru-RU" dirty="0" err="1" smtClean="0"/>
              <a:t>Штольцу</a:t>
            </a:r>
            <a:r>
              <a:rPr lang="ru-RU" dirty="0" smtClean="0"/>
              <a:t>;</a:t>
            </a:r>
          </a:p>
          <a:p>
            <a:r>
              <a:rPr lang="ru-RU" dirty="0"/>
              <a:t>в</a:t>
            </a:r>
            <a:r>
              <a:rPr lang="ru-RU" dirty="0" smtClean="0"/>
              <a:t>ыявить </a:t>
            </a:r>
            <a:r>
              <a:rPr lang="ru-RU" dirty="0" smtClean="0"/>
              <a:t>– </a:t>
            </a:r>
            <a:r>
              <a:rPr lang="ru-RU" dirty="0" err="1" smtClean="0"/>
              <a:t>Штольц</a:t>
            </a:r>
            <a:r>
              <a:rPr lang="ru-RU" dirty="0" smtClean="0"/>
              <a:t> – антипод Обломова или его двойник;</a:t>
            </a:r>
          </a:p>
          <a:p>
            <a:r>
              <a:rPr lang="ru-RU" dirty="0"/>
              <a:t>в</a:t>
            </a:r>
            <a:r>
              <a:rPr lang="ru-RU" dirty="0" smtClean="0"/>
              <a:t>ыделить </a:t>
            </a:r>
            <a:r>
              <a:rPr lang="ru-RU" dirty="0" smtClean="0"/>
              <a:t>привлекательные черты и его слабости</a:t>
            </a:r>
          </a:p>
          <a:p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ru-RU" dirty="0" smtClean="0"/>
              <a:t>чем видит Гончаров ограниченность </a:t>
            </a:r>
            <a:r>
              <a:rPr lang="ru-RU" dirty="0" err="1" smtClean="0"/>
              <a:t>Штольца</a:t>
            </a:r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99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197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Кто эти персонажи?</vt:lpstr>
      <vt:lpstr>Охарактеризуйте общеисторический контекст романа И.А. Гончарова «Обломов». Отметьте номера правильных ответов.</vt:lpstr>
      <vt:lpstr>История души человеческой, хотя бы самой мелкой души, едва ли не любопытнее истории целого народа… М.Ю. Лермонтов </vt:lpstr>
      <vt:lpstr>Презентация PowerPoint</vt:lpstr>
      <vt:lpstr>В черновой редакции портрета Обломова в самом начале одноименного романа И.А. Гончарова герою 35 лет, а в итоговой писатель пишет: «Это был человек лет тридцати двух-трех от роду». Какое значение имеет возраст героя в романе? Отметьте правильные ответы: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эти персонажи?</dc:title>
  <dc:creator>Мария</dc:creator>
  <cp:lastModifiedBy>Мария</cp:lastModifiedBy>
  <cp:revision>6</cp:revision>
  <dcterms:created xsi:type="dcterms:W3CDTF">2017-11-10T19:48:57Z</dcterms:created>
  <dcterms:modified xsi:type="dcterms:W3CDTF">2018-04-05T16:29:25Z</dcterms:modified>
</cp:coreProperties>
</file>