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6C50-4C69-4C27-ADC5-0E6587C0C032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830D0-6DDA-43D2-AAA2-D4A145146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361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6C50-4C69-4C27-ADC5-0E6587C0C032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830D0-6DDA-43D2-AAA2-D4A145146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168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6C50-4C69-4C27-ADC5-0E6587C0C032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830D0-6DDA-43D2-AAA2-D4A145146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07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6C50-4C69-4C27-ADC5-0E6587C0C032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830D0-6DDA-43D2-AAA2-D4A145146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264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6C50-4C69-4C27-ADC5-0E6587C0C032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830D0-6DDA-43D2-AAA2-D4A145146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308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6C50-4C69-4C27-ADC5-0E6587C0C032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830D0-6DDA-43D2-AAA2-D4A145146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716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6C50-4C69-4C27-ADC5-0E6587C0C032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830D0-6DDA-43D2-AAA2-D4A145146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626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6C50-4C69-4C27-ADC5-0E6587C0C032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830D0-6DDA-43D2-AAA2-D4A145146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929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6C50-4C69-4C27-ADC5-0E6587C0C032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830D0-6DDA-43D2-AAA2-D4A145146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332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6C50-4C69-4C27-ADC5-0E6587C0C032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830D0-6DDA-43D2-AAA2-D4A145146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350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6C50-4C69-4C27-ADC5-0E6587C0C032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830D0-6DDA-43D2-AAA2-D4A145146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116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46C50-4C69-4C27-ADC5-0E6587C0C032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830D0-6DDA-43D2-AAA2-D4A145146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189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Грамматические нормы русского языка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Барышникова М.В.</a:t>
            </a:r>
            <a:r>
              <a:rPr lang="ru-RU" sz="2800" dirty="0" smtClean="0"/>
              <a:t>, </a:t>
            </a:r>
          </a:p>
          <a:p>
            <a:r>
              <a:rPr lang="ru-RU" sz="2800" dirty="0" smtClean="0"/>
              <a:t>учитель русского языка и литературы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414158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Прочитайте словосочетания, чётко проговаривая окончания в словах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204864"/>
            <a:ext cx="8856984" cy="3921299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3600" dirty="0" smtClean="0"/>
              <a:t>Задать </a:t>
            </a:r>
            <a:r>
              <a:rPr lang="ru-RU" sz="3600" dirty="0" err="1" smtClean="0"/>
              <a:t>перц</a:t>
            </a:r>
            <a:r>
              <a:rPr lang="ru-RU" sz="3600" dirty="0" smtClean="0"/>
              <a:t>___ - вырастить два сорта </a:t>
            </a:r>
            <a:r>
              <a:rPr lang="ru-RU" sz="3600" dirty="0" err="1" smtClean="0"/>
              <a:t>перц</a:t>
            </a:r>
            <a:r>
              <a:rPr lang="ru-RU" sz="3600" dirty="0" smtClean="0"/>
              <a:t>_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dirty="0" smtClean="0"/>
              <a:t>Натерпеться страх___ - не знать страх___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dirty="0" smtClean="0"/>
              <a:t>Наделать шум___ - было много шум___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dirty="0" smtClean="0"/>
              <a:t>Спор___ нет – предмет спор__ ничтожен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734052" y="2276872"/>
            <a:ext cx="512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04448" y="2361074"/>
            <a:ext cx="512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59632" y="5169386"/>
            <a:ext cx="512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3928" y="3297178"/>
            <a:ext cx="512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91398" y="4161274"/>
            <a:ext cx="512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53728" y="3284984"/>
            <a:ext cx="512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80312" y="4233282"/>
            <a:ext cx="512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24128" y="5097378"/>
            <a:ext cx="512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А</a:t>
            </a:r>
          </a:p>
        </p:txBody>
      </p:sp>
    </p:spTree>
    <p:extLst>
      <p:ext uri="{BB962C8B-B14F-4D97-AF65-F5344CB8AC3E}">
        <p14:creationId xmlns:p14="http://schemas.microsoft.com/office/powerpoint/2010/main" val="3087407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Выберите нужную форму местоимения и прочитайте сочетания 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4309666"/>
              </p:ext>
            </p:extLst>
          </p:nvPr>
        </p:nvGraphicFramePr>
        <p:xfrm>
          <a:off x="1115616" y="2420888"/>
          <a:ext cx="6768752" cy="3474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32448"/>
                <a:gridCol w="1453952"/>
                <a:gridCol w="128235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ВОПРЕКИ</a:t>
                      </a:r>
                      <a:endParaRPr lang="ru-RU" sz="32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ЕМУ</a:t>
                      </a:r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НЕМУ</a:t>
                      </a:r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МЕЖДУ НАМИ И</a:t>
                      </a:r>
                      <a:endParaRPr lang="ru-RU" sz="32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НИМИ</a:t>
                      </a:r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ИМИ</a:t>
                      </a:r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ПРИ ПОМОЩИ</a:t>
                      </a:r>
                      <a:endParaRPr lang="ru-RU" sz="32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ЕЁ</a:t>
                      </a:r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НЕЁ</a:t>
                      </a:r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ОКОЛО</a:t>
                      </a:r>
                      <a:endParaRPr lang="ru-RU" sz="32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НИХ</a:t>
                      </a:r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ИХ</a:t>
                      </a:r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БЕЗ</a:t>
                      </a:r>
                      <a:endParaRPr lang="ru-RU" sz="32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ЕГО</a:t>
                      </a:r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НЕГО</a:t>
                      </a:r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ЛУЧШЕ</a:t>
                      </a:r>
                      <a:endParaRPr lang="ru-RU" sz="32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ИХ</a:t>
                      </a:r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НИХ</a:t>
                      </a:r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660232" y="2420888"/>
            <a:ext cx="122413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644188" y="3140968"/>
            <a:ext cx="1224136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858910" y="6021288"/>
            <a:ext cx="1224136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586124" y="6268556"/>
            <a:ext cx="1224136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267744" y="6091964"/>
            <a:ext cx="1224136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6014814"/>
            <a:ext cx="1224136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665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Грамматические нормы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русского языка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Связаны с правильностью употребления слов те или иных частей речи, с выбором формы слова.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i="1" dirty="0" smtClean="0"/>
              <a:t>Раньше нормой был запрет, теперь нормой стал выбор.</a:t>
            </a:r>
            <a:r>
              <a:rPr lang="ru-RU" dirty="0" smtClean="0"/>
              <a:t> (М.В. Панов)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819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Найдите предложение с ошибкой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Четыре станции остались позади.</a:t>
            </a:r>
          </a:p>
          <a:p>
            <a:pPr marL="514350" indent="-514350">
              <a:buAutoNum type="arabicPeriod"/>
            </a:pPr>
            <a:r>
              <a:rPr lang="ru-RU" dirty="0" smtClean="0"/>
              <a:t>Улицы были тёмными и пустынными.</a:t>
            </a:r>
          </a:p>
          <a:p>
            <a:pPr marL="514350" indent="-514350">
              <a:buAutoNum type="arabicPeriod"/>
            </a:pPr>
            <a:r>
              <a:rPr lang="ru-RU" dirty="0" smtClean="0"/>
              <a:t>Никто из участников конференции не покинули за после обсуждения.</a:t>
            </a:r>
          </a:p>
          <a:p>
            <a:pPr marL="514350" indent="-514350">
              <a:buAutoNum type="arabicPeriod"/>
            </a:pPr>
            <a:r>
              <a:rPr lang="ru-RU" dirty="0" smtClean="0"/>
              <a:t>За последний год в городе было построено несколько гостиниц.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428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157</Words>
  <Application>Microsoft Office PowerPoint</Application>
  <PresentationFormat>Экран (4:3)</PresentationFormat>
  <Paragraphs>44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Грамматические нормы русского языка</vt:lpstr>
      <vt:lpstr>Прочитайте словосочетания, чётко проговаривая окончания в словах</vt:lpstr>
      <vt:lpstr>Выберите нужную форму местоимения и прочитайте сочетания </vt:lpstr>
      <vt:lpstr>Грамматические нормы  русского языка</vt:lpstr>
      <vt:lpstr>Найдите предложение с ошибкой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</dc:creator>
  <cp:lastModifiedBy>Мария</cp:lastModifiedBy>
  <cp:revision>4</cp:revision>
  <dcterms:created xsi:type="dcterms:W3CDTF">2017-11-08T17:21:10Z</dcterms:created>
  <dcterms:modified xsi:type="dcterms:W3CDTF">2018-04-05T16:07:15Z</dcterms:modified>
</cp:coreProperties>
</file>