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46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9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41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46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8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3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59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38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88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1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3690F-AECF-4DE4-A71F-1BF88D5F9D1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4D9E2-3DF7-4BF4-B391-A06374613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9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Чтение таблиц, графиков, диаграмм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2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табл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592288" cy="213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хе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13666"/>
            <a:ext cx="251189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сх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865" y="3789040"/>
            <a:ext cx="190062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диаграмм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54" y="23275"/>
            <a:ext cx="3456384" cy="304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47667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таблица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026723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диаграмма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87824" y="5685799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схемы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842439"/>
            <a:ext cx="74639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Arial Black" panose="020B0A04020102020204" pitchFamily="34" charset="0"/>
              </a:rPr>
              <a:t>Визуализация данных</a:t>
            </a:r>
          </a:p>
        </p:txBody>
      </p:sp>
    </p:spTree>
    <p:extLst>
      <p:ext uri="{BB962C8B-B14F-4D97-AF65-F5344CB8AC3E}">
        <p14:creationId xmlns:p14="http://schemas.microsoft.com/office/powerpoint/2010/main" val="111015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Графики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/>
              <a:t>ЛИНЕЙНЫЙ </a:t>
            </a:r>
            <a:r>
              <a:rPr lang="ru-RU" b="1" cap="all" dirty="0" smtClean="0"/>
              <a:t>ГРАФИК</a:t>
            </a:r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b="1" cap="all" dirty="0" smtClean="0"/>
          </a:p>
          <a:p>
            <a:pPr marL="0" indent="0">
              <a:buNone/>
            </a:pPr>
            <a:r>
              <a:rPr lang="ru-RU" b="1" cap="all" dirty="0"/>
              <a:t>ГРАФИК РАССЕИВАНИЯ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experiment.ru.s3.amazonaws.com/featured/2009/06/01-0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329047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experiment.ru.s3.amazonaws.com/featured/2009/06/01-02a-150x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002" y="3717032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77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Диаграммы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cap="all" dirty="0"/>
              <a:t>СТОЛБИКОВАЯ </a:t>
            </a:r>
            <a:r>
              <a:rPr lang="ru-RU" b="1" cap="all" dirty="0" smtClean="0"/>
              <a:t>ДИАГРАММА</a:t>
            </a:r>
          </a:p>
          <a:p>
            <a:endParaRPr lang="ru-RU" b="1" cap="all" dirty="0"/>
          </a:p>
          <a:p>
            <a:endParaRPr lang="ru-RU" b="1" cap="all" dirty="0" smtClean="0"/>
          </a:p>
          <a:p>
            <a:r>
              <a:rPr lang="ru-RU" b="1" cap="all" dirty="0" smtClean="0"/>
              <a:t>ГИСТОГРАММА</a:t>
            </a:r>
          </a:p>
          <a:p>
            <a:endParaRPr lang="ru-RU" b="1" cap="all" dirty="0"/>
          </a:p>
          <a:p>
            <a:endParaRPr lang="ru-RU" b="1" cap="all" dirty="0" smtClean="0"/>
          </a:p>
          <a:p>
            <a:endParaRPr lang="ru-RU" b="1" cap="all" dirty="0"/>
          </a:p>
          <a:p>
            <a:r>
              <a:rPr lang="ru-RU" b="1" cap="all" dirty="0"/>
              <a:t>КРУГОВАЯ </a:t>
            </a:r>
            <a:r>
              <a:rPr lang="ru-RU" b="1" cap="all" dirty="0" smtClean="0"/>
              <a:t>ДИАГРАММА</a:t>
            </a:r>
            <a:endParaRPr lang="ru-RU" b="1" cap="all" dirty="0"/>
          </a:p>
          <a:p>
            <a:endParaRPr lang="ru-RU" b="1" cap="all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experiment.ru.s3.amazonaws.com/featured/2009/06/02-01a-150x1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4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periment.ru.s3.amazonaws.com/featured/2009/06/02-02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08920"/>
            <a:ext cx="2140191" cy="177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xperiment.ru.s3.amazonaws.com/featured/2009/06/02-03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95199"/>
            <a:ext cx="1952269" cy="197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6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Диаграммы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cap="all" dirty="0"/>
              <a:t>ПЛОЩАДНАЯ </a:t>
            </a:r>
            <a:r>
              <a:rPr lang="ru-RU" b="1" cap="all" dirty="0" smtClean="0"/>
              <a:t>ДИАГРАММА</a:t>
            </a:r>
            <a:endParaRPr lang="en-US" b="1" cap="all" dirty="0" smtClean="0"/>
          </a:p>
          <a:p>
            <a:endParaRPr lang="en-US" b="1" cap="all" dirty="0"/>
          </a:p>
          <a:p>
            <a:endParaRPr lang="en-US" b="1" cap="all" dirty="0" smtClean="0"/>
          </a:p>
          <a:p>
            <a:r>
              <a:rPr lang="ru-RU" b="1" cap="all" dirty="0"/>
              <a:t>КОЛЬЦЕВАЯ </a:t>
            </a:r>
            <a:r>
              <a:rPr lang="ru-RU" b="1" cap="all" dirty="0" smtClean="0"/>
              <a:t>ДИАГРАММА</a:t>
            </a:r>
            <a:endParaRPr lang="en-US" b="1" cap="all" dirty="0" smtClean="0"/>
          </a:p>
          <a:p>
            <a:endParaRPr lang="en-US" b="1" cap="all" dirty="0"/>
          </a:p>
          <a:p>
            <a:endParaRPr lang="en-US" b="1" cap="all" dirty="0" smtClean="0"/>
          </a:p>
          <a:p>
            <a:r>
              <a:rPr lang="ru-RU" b="1" cap="all" dirty="0"/>
              <a:t>ЛЕПЕСТКОВАЯ ДИАГРАММА</a:t>
            </a:r>
          </a:p>
          <a:p>
            <a:endParaRPr lang="ru-RU" b="1" cap="all" dirty="0"/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http://experiment.ru.s3.amazonaws.com/featured/2009/06/02-04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40768"/>
            <a:ext cx="2773297" cy="177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experiment.ru.s3.amazonaws.com/featured/2009/06/02-05b-150x150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582" y="2924944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experiment.ru.s3.amazonaws.com/featured/2009/06/02-07c-150x1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80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Диаграммы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cap="all" dirty="0"/>
              <a:t>ОБЛАКО </a:t>
            </a:r>
            <a:r>
              <a:rPr lang="ru-RU" b="1" cap="all" dirty="0" smtClean="0"/>
              <a:t>ТЕГОВ</a:t>
            </a:r>
            <a:endParaRPr lang="en-US" b="1" cap="all" dirty="0" smtClean="0"/>
          </a:p>
          <a:p>
            <a:endParaRPr lang="en-US" b="1" cap="all" dirty="0" smtClean="0"/>
          </a:p>
          <a:p>
            <a:endParaRPr lang="en-US" b="1" cap="all" dirty="0"/>
          </a:p>
          <a:p>
            <a:endParaRPr lang="en-US" b="1" cap="all" dirty="0"/>
          </a:p>
          <a:p>
            <a:r>
              <a:rPr lang="ru-RU" b="1" cap="all" dirty="0"/>
              <a:t>ТЕПЛОВАЯ ДИАГРАММА</a:t>
            </a:r>
          </a:p>
          <a:p>
            <a:endParaRPr lang="ru-RU" b="1" cap="all" dirty="0"/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b="1" cap="all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://experiment.ru.s3.amazonaws.com/featured/2009/06/02-08a-150x15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6"/>
          <a:stretch/>
        </p:blipFill>
        <p:spPr bwMode="auto">
          <a:xfrm>
            <a:off x="4932040" y="1340768"/>
            <a:ext cx="3024336" cy="232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experiment.ru.s3.amazonaws.com/featured/2009/06/02-09a-150x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152" y="407707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8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b="1" cap="all" dirty="0" smtClean="0"/>
              <a:t>ДЕРЕВО</a:t>
            </a:r>
            <a:endParaRPr lang="en-US" b="1" cap="all" dirty="0" smtClean="0"/>
          </a:p>
          <a:p>
            <a:endParaRPr lang="en-US" b="1" cap="all" dirty="0"/>
          </a:p>
          <a:p>
            <a:r>
              <a:rPr lang="ru-RU" b="1" cap="all" dirty="0"/>
              <a:t>МЕНТАЛЬНАЯ </a:t>
            </a:r>
            <a:r>
              <a:rPr lang="ru-RU" b="1" cap="all" dirty="0" smtClean="0"/>
              <a:t>КАРТА</a:t>
            </a:r>
            <a:endParaRPr lang="en-US" b="1" cap="all" dirty="0" smtClean="0"/>
          </a:p>
          <a:p>
            <a:endParaRPr lang="en-US" b="1" cap="all" dirty="0"/>
          </a:p>
          <a:p>
            <a:pPr marL="0" indent="0">
              <a:buNone/>
            </a:pPr>
            <a:endParaRPr lang="en-US" b="1" cap="all" dirty="0"/>
          </a:p>
          <a:p>
            <a:pPr marL="0" indent="0">
              <a:buNone/>
            </a:pPr>
            <a:endParaRPr lang="en-US" b="1" cap="all" dirty="0" smtClean="0"/>
          </a:p>
          <a:p>
            <a:r>
              <a:rPr lang="ru-RU" b="1" cap="all" dirty="0"/>
              <a:t>ДИАГРАММА </a:t>
            </a:r>
            <a:r>
              <a:rPr lang="ru-RU" b="1" cap="all" dirty="0" smtClean="0"/>
              <a:t>ВЕННА-ЭЙЛЕРА</a:t>
            </a:r>
            <a:endParaRPr lang="en-US" b="1" cap="all" dirty="0" smtClean="0"/>
          </a:p>
          <a:p>
            <a:endParaRPr lang="en-US" b="1" cap="all" dirty="0"/>
          </a:p>
          <a:p>
            <a:endParaRPr lang="en-US" b="1" cap="all" dirty="0" smtClean="0"/>
          </a:p>
          <a:p>
            <a:r>
              <a:rPr lang="ru-RU" b="1" cap="all" dirty="0"/>
              <a:t>ПЛОСКОЕ </a:t>
            </a:r>
            <a:r>
              <a:rPr lang="ru-RU" b="1" cap="all" dirty="0" smtClean="0"/>
              <a:t>ДЕРЕВО</a:t>
            </a:r>
            <a:endParaRPr lang="ru-RU" b="1" cap="all" dirty="0"/>
          </a:p>
          <a:p>
            <a:endParaRPr lang="ru-RU" b="1" cap="all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://experiment.ru.s3.amazonaws.com/featured/2009/06/03-01a-150x1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263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xperiment.ru.s3.amazonaws.com/featured/2009/06/03-02a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181771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experiment.ru.s3.amazonaws.com/featured/2009/06/03-04a-150x1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664" y="4005064"/>
            <a:ext cx="1965760" cy="19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experiment.ru.s3.amazonaws.com/featured/2009/06/03-05c-150x15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42925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4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 numCol="2"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b="1" i="1" dirty="0"/>
              <a:t>Диаграммы визуализации процесса</a:t>
            </a:r>
            <a:endParaRPr lang="ru-RU" b="1" dirty="0"/>
          </a:p>
          <a:p>
            <a:pPr fontAlgn="base"/>
            <a:r>
              <a:rPr lang="ru-RU" i="1" dirty="0"/>
              <a:t>Формализованная блок-схема</a:t>
            </a:r>
            <a:endParaRPr lang="ru-RU" dirty="0"/>
          </a:p>
          <a:p>
            <a:pPr fontAlgn="base"/>
            <a:r>
              <a:rPr lang="ru-RU" i="1" dirty="0"/>
              <a:t>Неформализованная блок-схема</a:t>
            </a:r>
            <a:endParaRPr lang="ru-RU" dirty="0"/>
          </a:p>
          <a:p>
            <a:pPr fontAlgn="base"/>
            <a:r>
              <a:rPr lang="ru-RU" i="1" dirty="0"/>
              <a:t>Диаграмма циклического процесса</a:t>
            </a:r>
            <a:endParaRPr lang="ru-RU" dirty="0"/>
          </a:p>
          <a:p>
            <a:pPr fontAlgn="base"/>
            <a:r>
              <a:rPr lang="ru-RU" i="1" dirty="0"/>
              <a:t>Диаграмма </a:t>
            </a:r>
            <a:r>
              <a:rPr lang="ru-RU" i="1" dirty="0" err="1"/>
              <a:t>Сэнки</a:t>
            </a:r>
            <a:endParaRPr lang="ru-RU" dirty="0"/>
          </a:p>
          <a:p>
            <a:pPr marL="0" indent="0" fontAlgn="base">
              <a:buNone/>
            </a:pPr>
            <a:r>
              <a:rPr lang="ru-RU" b="1" i="1" dirty="0"/>
              <a:t>Матрицы</a:t>
            </a:r>
          </a:p>
          <a:p>
            <a:pPr fontAlgn="base"/>
            <a:r>
              <a:rPr lang="ru-RU" i="1" dirty="0"/>
              <a:t>Календарь</a:t>
            </a:r>
            <a:endParaRPr lang="ru-RU" dirty="0"/>
          </a:p>
          <a:p>
            <a:pPr fontAlgn="base"/>
            <a:r>
              <a:rPr lang="ru-RU" i="1" dirty="0"/>
              <a:t>Таблица</a:t>
            </a:r>
            <a:endParaRPr lang="ru-RU" dirty="0"/>
          </a:p>
          <a:p>
            <a:pPr marL="0" indent="0" fontAlgn="base">
              <a:buNone/>
            </a:pPr>
            <a:r>
              <a:rPr lang="ru-RU" b="1" i="1" dirty="0"/>
              <a:t>Диаграммы времени</a:t>
            </a:r>
          </a:p>
          <a:p>
            <a:pPr fontAlgn="base"/>
            <a:r>
              <a:rPr lang="ru-RU" i="1" dirty="0"/>
              <a:t>Временная шкала</a:t>
            </a:r>
            <a:endParaRPr lang="ru-RU" dirty="0"/>
          </a:p>
          <a:p>
            <a:pPr fontAlgn="base"/>
            <a:r>
              <a:rPr lang="ru-RU" i="1" dirty="0"/>
              <a:t>Диаграмма </a:t>
            </a:r>
            <a:r>
              <a:rPr lang="ru-RU" i="1" dirty="0" err="1"/>
              <a:t>Гантта</a:t>
            </a:r>
            <a:endParaRPr lang="ru-RU" dirty="0"/>
          </a:p>
          <a:p>
            <a:pPr marL="0" indent="0" fontAlgn="base">
              <a:buNone/>
            </a:pPr>
            <a:endParaRPr lang="en-US" b="1" i="1" dirty="0" smtClean="0"/>
          </a:p>
          <a:p>
            <a:pPr marL="0" indent="0" fontAlgn="base">
              <a:buNone/>
            </a:pPr>
            <a:r>
              <a:rPr lang="ru-RU" b="1" i="1" dirty="0" smtClean="0"/>
              <a:t>Карты</a:t>
            </a:r>
            <a:endParaRPr lang="ru-RU" b="1" i="1" dirty="0"/>
          </a:p>
          <a:p>
            <a:pPr fontAlgn="base"/>
            <a:r>
              <a:rPr lang="ru-RU" i="1" dirty="0"/>
              <a:t>Географическая карта</a:t>
            </a:r>
            <a:endParaRPr lang="ru-RU" dirty="0"/>
          </a:p>
          <a:p>
            <a:pPr fontAlgn="base"/>
            <a:r>
              <a:rPr lang="ru-RU" i="1" dirty="0"/>
              <a:t>Фотографическая карта</a:t>
            </a:r>
            <a:endParaRPr lang="ru-RU" dirty="0"/>
          </a:p>
          <a:p>
            <a:pPr fontAlgn="base"/>
            <a:r>
              <a:rPr lang="ru-RU" i="1" dirty="0"/>
              <a:t>Дорожная карта</a:t>
            </a:r>
            <a:endParaRPr lang="ru-RU" dirty="0"/>
          </a:p>
          <a:p>
            <a:pPr fontAlgn="base"/>
            <a:r>
              <a:rPr lang="ru-RU" i="1" dirty="0"/>
              <a:t>Тематическая карта</a:t>
            </a:r>
            <a:endParaRPr lang="ru-RU" dirty="0"/>
          </a:p>
          <a:p>
            <a:pPr fontAlgn="base"/>
            <a:r>
              <a:rPr lang="ru-RU" i="1" dirty="0"/>
              <a:t>Картограмма</a:t>
            </a:r>
            <a:endParaRPr lang="ru-RU" dirty="0"/>
          </a:p>
          <a:p>
            <a:pPr marL="0" indent="0" fontAlgn="base">
              <a:buNone/>
            </a:pPr>
            <a:r>
              <a:rPr lang="ru-RU" b="1" i="1" dirty="0"/>
              <a:t>Диаграммы связей</a:t>
            </a:r>
          </a:p>
          <a:p>
            <a:pPr fontAlgn="base"/>
            <a:r>
              <a:rPr lang="ru-RU" i="1" dirty="0"/>
              <a:t>Круговая диаграмма связей</a:t>
            </a:r>
            <a:endParaRPr lang="ru-RU" dirty="0"/>
          </a:p>
          <a:p>
            <a:pPr fontAlgn="base"/>
            <a:r>
              <a:rPr lang="ru-RU" i="1" dirty="0"/>
              <a:t>Линейная диаграмма связей</a:t>
            </a:r>
            <a:endParaRPr lang="ru-RU" dirty="0"/>
          </a:p>
          <a:p>
            <a:pPr fontAlgn="base"/>
            <a:r>
              <a:rPr lang="ru-RU" i="1" dirty="0"/>
              <a:t>Связи на карте</a:t>
            </a:r>
            <a:endParaRPr lang="ru-RU" dirty="0"/>
          </a:p>
          <a:p>
            <a:pPr fontAlgn="base"/>
            <a:r>
              <a:rPr lang="ru-RU" i="1" dirty="0"/>
              <a:t>Иллюстрация</a:t>
            </a:r>
            <a:endParaRPr lang="ru-RU" dirty="0"/>
          </a:p>
          <a:p>
            <a:pPr fontAlgn="base"/>
            <a:r>
              <a:rPr lang="ru-RU" i="1" dirty="0"/>
              <a:t>Комикс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8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Этапы чтения визуальной информации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пределить тему</a:t>
            </a:r>
            <a:r>
              <a:rPr lang="ru-RU" dirty="0"/>
              <a:t>;</a:t>
            </a:r>
          </a:p>
          <a:p>
            <a:r>
              <a:rPr lang="ru-RU" dirty="0"/>
              <a:t>о</a:t>
            </a:r>
            <a:r>
              <a:rPr lang="ru-RU" dirty="0" smtClean="0"/>
              <a:t>бозначить источник</a:t>
            </a:r>
            <a:r>
              <a:rPr lang="ru-RU" dirty="0"/>
              <a:t>;</a:t>
            </a:r>
          </a:p>
          <a:p>
            <a:r>
              <a:rPr lang="ru-RU" dirty="0"/>
              <a:t>е</a:t>
            </a:r>
            <a:r>
              <a:rPr lang="ru-RU" dirty="0" smtClean="0"/>
              <a:t>сли указан период </a:t>
            </a:r>
            <a:r>
              <a:rPr lang="ru-RU" dirty="0"/>
              <a:t>проведения статистического </a:t>
            </a:r>
            <a:r>
              <a:rPr lang="ru-RU" dirty="0" smtClean="0"/>
              <a:t>исследования, то упомянуть его;</a:t>
            </a:r>
            <a:endParaRPr lang="ru-RU" dirty="0"/>
          </a:p>
          <a:p>
            <a:r>
              <a:rPr lang="ru-RU" dirty="0"/>
              <a:t>о</a:t>
            </a:r>
            <a:r>
              <a:rPr lang="ru-RU" dirty="0" smtClean="0"/>
              <a:t>братить внимание на </a:t>
            </a:r>
            <a:r>
              <a:rPr lang="ru-RU" smtClean="0"/>
              <a:t>общее построение;</a:t>
            </a:r>
            <a:endParaRPr lang="ru-RU" dirty="0"/>
          </a:p>
          <a:p>
            <a:r>
              <a:rPr lang="ru-RU" dirty="0"/>
              <a:t>описание / разъяснение (развитие, сравнение, доли в %, количественные данные);</a:t>
            </a:r>
          </a:p>
          <a:p>
            <a:r>
              <a:rPr lang="ru-RU" dirty="0"/>
              <a:t>комментарий / вывод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5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124</Words>
  <Application>Microsoft Office PowerPoint</Application>
  <PresentationFormat>Экран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Чтение таблиц, графиков, диаграмм</vt:lpstr>
      <vt:lpstr>Презентация PowerPoint</vt:lpstr>
      <vt:lpstr>Графики</vt:lpstr>
      <vt:lpstr>Диаграммы</vt:lpstr>
      <vt:lpstr>Диаграммы</vt:lpstr>
      <vt:lpstr>Диаграммы</vt:lpstr>
      <vt:lpstr>Презентация PowerPoint</vt:lpstr>
      <vt:lpstr>Презентация PowerPoint</vt:lpstr>
      <vt:lpstr>Этапы чтения визуальной информации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таблиц, графиков, диаграмм</dc:title>
  <dc:creator>Мария</dc:creator>
  <cp:lastModifiedBy>Мария</cp:lastModifiedBy>
  <cp:revision>9</cp:revision>
  <dcterms:created xsi:type="dcterms:W3CDTF">2018-01-26T13:27:25Z</dcterms:created>
  <dcterms:modified xsi:type="dcterms:W3CDTF">2018-04-05T16:10:29Z</dcterms:modified>
</cp:coreProperties>
</file>