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Физическая культура (2-11 классы).</a:t>
            </a:r>
          </a:p>
          <a:p>
            <a:r>
              <a:rPr lang="ru-RU" dirty="0" smtClean="0"/>
              <a:t>Изобразительное искусство (2-8 классы).</a:t>
            </a:r>
          </a:p>
          <a:p>
            <a:r>
              <a:rPr lang="ru-RU" dirty="0" smtClean="0"/>
              <a:t>Технология (2-3 класс).</a:t>
            </a:r>
          </a:p>
          <a:p>
            <a:r>
              <a:rPr lang="ru-RU" dirty="0" smtClean="0"/>
              <a:t>Информатика (3 и 6 класс).</a:t>
            </a:r>
          </a:p>
          <a:p>
            <a:r>
              <a:rPr lang="ru-RU" dirty="0" smtClean="0"/>
              <a:t>Музыка (2-8 класс).</a:t>
            </a:r>
          </a:p>
          <a:p>
            <a:r>
              <a:rPr lang="ru-RU" dirty="0" smtClean="0"/>
              <a:t>Родной язык, литературное чтение на родном языке (3 класс).</a:t>
            </a:r>
          </a:p>
          <a:p>
            <a:r>
              <a:rPr lang="ru-RU" dirty="0" smtClean="0"/>
              <a:t> Основы религиозных культур и светской этики (4 класс).</a:t>
            </a:r>
          </a:p>
          <a:p>
            <a:r>
              <a:rPr lang="ru-RU" dirty="0" smtClean="0"/>
              <a:t>Основы безопасности жизнедеятельности (7 класс).</a:t>
            </a:r>
          </a:p>
          <a:p>
            <a:r>
              <a:rPr lang="ru-RU" dirty="0" smtClean="0"/>
              <a:t>Проектная деятельность (7-8 класс).</a:t>
            </a:r>
          </a:p>
          <a:p>
            <a:r>
              <a:rPr lang="ru-RU" dirty="0" smtClean="0"/>
              <a:t>Элективные курсы (9-11 классы).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643049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ЕМД и в процессе работы творческих групп педагогов. 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Апробация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1 этап </a:t>
            </a:r>
            <a:r>
              <a:rPr lang="ru-RU" dirty="0" smtClean="0"/>
              <a:t>(1 полугодие 2021-2022 учебного года): замечания и предложения связаны, в основном: 1) с критериями оценки </a:t>
            </a:r>
            <a:r>
              <a:rPr lang="ru-RU" dirty="0" err="1" smtClean="0"/>
              <a:t>срезовых</a:t>
            </a:r>
            <a:r>
              <a:rPr lang="ru-RU" dirty="0" smtClean="0"/>
              <a:t> работ; 2) подбором работ для частно-предметных критериев; 3) субъективность оценки критерия «Прилежание</a:t>
            </a:r>
            <a:r>
              <a:rPr lang="ru-RU" dirty="0" smtClean="0"/>
              <a:t>»; 4) автоматизация процесса оценивания.</a:t>
            </a:r>
            <a:endParaRPr lang="ru-RU" dirty="0" smtClean="0"/>
          </a:p>
          <a:p>
            <a:r>
              <a:rPr lang="ru-RU" b="1" dirty="0" smtClean="0"/>
              <a:t>2 этап </a:t>
            </a:r>
            <a:r>
              <a:rPr lang="ru-RU" dirty="0" smtClean="0"/>
              <a:t>(2 полугодие 2021-2022 учебного года). До конца января 2022 года необходимо объявить детям и предъявить им таблицы для осуществления балльно-рейтинговой оценки, провести промежуточную аттестацию по предложенной системе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24936" cy="490066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Учителя, которые участвуют в апробации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23528" y="836712"/>
          <a:ext cx="8424936" cy="568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616624"/>
                <a:gridCol w="23042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Предмет, курс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Ф.И.О.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Учителя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Музыка, ОРКСЭ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Жаворонкова Е.А.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Физическая культура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Шашкова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О.Ю.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Технология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Лешенкова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Л.С.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Информатика (3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Тюкина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Литературное чтение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на родном языке (русском)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Скотникова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Физическая культура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Байбутов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Проектная деятельность (7 класс, 8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Куликова Е.В.,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Гуркина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Т.А., Ильичёва О.Н.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Элективные курсы (9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Колесникова Н.В.,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Косиков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А.В.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Элективные курсы (10-11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Барышникова М.В.,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Путинцева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Л.А., Великова Л.Ю.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Музыка (основная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Макарова Т.Л.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ИЗО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основная школа)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Атаманова О.М.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</TotalTime>
  <Words>593</Words>
  <Application>Microsoft Office PowerPoint</Application>
  <PresentationFormat>Экран (4:3)</PresentationFormat>
  <Paragraphs>101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Апробация</vt:lpstr>
      <vt:lpstr>Учителя, которые участвуют в апробации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16</cp:revision>
  <dcterms:created xsi:type="dcterms:W3CDTF">2021-04-12T16:50:25Z</dcterms:created>
  <dcterms:modified xsi:type="dcterms:W3CDTF">2022-06-11T11:37:32Z</dcterms:modified>
</cp:coreProperties>
</file>